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60" r:id="rId2"/>
    <p:sldId id="258" r:id="rId3"/>
    <p:sldId id="257" r:id="rId4"/>
    <p:sldId id="291" r:id="rId5"/>
    <p:sldId id="271" r:id="rId6"/>
    <p:sldId id="270" r:id="rId7"/>
    <p:sldId id="272" r:id="rId8"/>
    <p:sldId id="273" r:id="rId9"/>
    <p:sldId id="274" r:id="rId10"/>
    <p:sldId id="275" r:id="rId11"/>
    <p:sldId id="261" r:id="rId12"/>
    <p:sldId id="276" r:id="rId13"/>
    <p:sldId id="283" r:id="rId14"/>
    <p:sldId id="284" r:id="rId15"/>
    <p:sldId id="295" r:id="rId16"/>
    <p:sldId id="285" r:id="rId17"/>
    <p:sldId id="292" r:id="rId18"/>
    <p:sldId id="287" r:id="rId19"/>
    <p:sldId id="29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5F5CA-3BCD-419D-8012-230B045DC23D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775CC-DE4D-40AD-AEF7-B73BD1779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9C9F5-75E7-486F-88C7-7A2A7789635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5FA1C52-5176-4C6D-8D4A-1C27BCFEC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9C9F5-75E7-486F-88C7-7A2A7789635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FA1C52-5176-4C6D-8D4A-1C27BCFEC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C59C9F5-75E7-486F-88C7-7A2A7789635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FA1C52-5176-4C6D-8D4A-1C27BCFEC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9C9F5-75E7-486F-88C7-7A2A7789635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FA1C52-5176-4C6D-8D4A-1C27BCFEC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9C9F5-75E7-486F-88C7-7A2A7789635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5FA1C52-5176-4C6D-8D4A-1C27BCFEC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9C9F5-75E7-486F-88C7-7A2A7789635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FA1C52-5176-4C6D-8D4A-1C27BCFEC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9C9F5-75E7-486F-88C7-7A2A7789635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FA1C52-5176-4C6D-8D4A-1C27BCFEC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9C9F5-75E7-486F-88C7-7A2A7789635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FA1C52-5176-4C6D-8D4A-1C27BCFEC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9C9F5-75E7-486F-88C7-7A2A7789635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FA1C52-5176-4C6D-8D4A-1C27BCFEC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9C9F5-75E7-486F-88C7-7A2A7789635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FA1C52-5176-4C6D-8D4A-1C27BCFEC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9C9F5-75E7-486F-88C7-7A2A7789635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FA1C52-5176-4C6D-8D4A-1C27BCFECE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C59C9F5-75E7-486F-88C7-7A2A77896357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5FA1C52-5176-4C6D-8D4A-1C27BCFEC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МОЙ ЛЮБИМЫЙ ПОСЕЛОК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Народный Костюм Татар :: online-sh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496"/>
            <a:ext cx="2857489" cy="4000504"/>
          </a:xfrm>
          <a:prstGeom prst="rect">
            <a:avLst/>
          </a:prstGeom>
          <a:noFill/>
        </p:spPr>
      </p:pic>
      <p:pic>
        <p:nvPicPr>
          <p:cNvPr id="17411" name="Picture 3" descr="C:\Users\Рифкат\Desktop\130429130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857496"/>
            <a:ext cx="3143240" cy="4000504"/>
          </a:xfrm>
          <a:prstGeom prst="rect">
            <a:avLst/>
          </a:prstGeom>
          <a:noFill/>
        </p:spPr>
      </p:pic>
      <p:pic>
        <p:nvPicPr>
          <p:cNvPr id="6" name="Picture 3" descr="C:\Users\Рифкат\Desktop\1369127412_dsc_065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-357214"/>
            <a:ext cx="4691327" cy="3151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етняя экскурсия на Кукморскую гору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807246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Наш Кукмор сейчас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1" name="Picture 1" descr="C:\Users\Рифкат\Desktop\stela-k-60-letiyu-pobedy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400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ДЮСШ &quot;Зилант&quot; п.Кукмор ВКонтак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Ледовый Олимп ВКонтакт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Рифкат\Downloads\SAM_35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5543193" cy="694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60648"/>
            <a:ext cx="7239000" cy="1143000"/>
          </a:xfrm>
        </p:spPr>
        <p:txBody>
          <a:bodyPr>
            <a:normAutofit/>
          </a:bodyPr>
          <a:lstStyle/>
          <a:p>
            <a:r>
              <a:rPr lang="ru-RU" sz="54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«Разукрась валенок»</a:t>
            </a:r>
            <a:endParaRPr lang="ru-RU" sz="5400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Рифкат\Desktop\valenki-foto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7"/>
            <a:ext cx="6336704" cy="5444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Кукмор-край ты мой родной!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етняя экскурсия на Кукморскую гору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807246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</a:rPr>
              <a:t>Татар.нар.игра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тимербай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— </a:t>
            </a:r>
            <a:r>
              <a:rPr lang="ru-RU" i="1" dirty="0" smtClean="0"/>
              <a:t>Пять детей у </a:t>
            </a:r>
            <a:r>
              <a:rPr lang="ru-RU" i="1" dirty="0" err="1" smtClean="0"/>
              <a:t>Тимербая</a:t>
            </a:r>
            <a:r>
              <a:rPr lang="ru-RU" i="1" dirty="0" smtClean="0"/>
              <a:t>,</a:t>
            </a:r>
            <a:endParaRPr lang="ru-RU" dirty="0" smtClean="0"/>
          </a:p>
          <a:p>
            <a:r>
              <a:rPr lang="ru-RU" i="1" dirty="0" smtClean="0"/>
              <a:t> Дружно, весело играют.</a:t>
            </a:r>
            <a:endParaRPr lang="ru-RU" dirty="0" smtClean="0"/>
          </a:p>
          <a:p>
            <a:r>
              <a:rPr lang="ru-RU" i="1" dirty="0" smtClean="0"/>
              <a:t> В речке быстрой искупались,</a:t>
            </a:r>
            <a:endParaRPr lang="ru-RU" dirty="0" smtClean="0"/>
          </a:p>
          <a:p>
            <a:r>
              <a:rPr lang="ru-RU" i="1" dirty="0" smtClean="0"/>
              <a:t> Нашалились, наплескались,</a:t>
            </a:r>
            <a:endParaRPr lang="ru-RU" dirty="0" smtClean="0"/>
          </a:p>
          <a:p>
            <a:r>
              <a:rPr lang="ru-RU" i="1" dirty="0" smtClean="0"/>
              <a:t> Хорошенечко отмылись</a:t>
            </a:r>
            <a:endParaRPr lang="ru-RU" dirty="0" smtClean="0"/>
          </a:p>
          <a:p>
            <a:r>
              <a:rPr lang="ru-RU" i="1" dirty="0" smtClean="0"/>
              <a:t> И красиво нарядились.</a:t>
            </a:r>
            <a:endParaRPr lang="ru-RU" dirty="0" smtClean="0"/>
          </a:p>
          <a:p>
            <a:r>
              <a:rPr lang="ru-RU" i="1" dirty="0" smtClean="0"/>
              <a:t> И ни есть, ни пить не стали,</a:t>
            </a:r>
            <a:endParaRPr lang="ru-RU" dirty="0" smtClean="0"/>
          </a:p>
          <a:p>
            <a:r>
              <a:rPr lang="ru-RU" i="1" dirty="0" smtClean="0"/>
              <a:t>В лес под вечер прибежали,</a:t>
            </a:r>
            <a:endParaRPr lang="ru-RU" dirty="0" smtClean="0"/>
          </a:p>
          <a:p>
            <a:r>
              <a:rPr lang="ru-RU" i="1" dirty="0" smtClean="0"/>
              <a:t>Друг на друга поглядели,</a:t>
            </a:r>
            <a:endParaRPr lang="ru-RU" dirty="0" smtClean="0"/>
          </a:p>
          <a:p>
            <a:r>
              <a:rPr lang="ru-RU" i="1" dirty="0" smtClean="0"/>
              <a:t>Сделали вот так!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Минем </a:t>
            </a:r>
            <a:r>
              <a:rPr lang="ru-RU" sz="3200" dirty="0" err="1" smtClean="0">
                <a:solidFill>
                  <a:srgbClr val="FF0000"/>
                </a:solidFill>
              </a:rPr>
              <a:t>матур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Кукмара</a:t>
            </a:r>
            <a:r>
              <a:rPr lang="ru-RU" sz="3200" smtClean="0">
                <a:solidFill>
                  <a:srgbClr val="FF0000"/>
                </a:solidFill>
              </a:rPr>
              <a:t>!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етняя экскурсия на Кукморскую гору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807246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ифкат\Downloads\anypics.ru-751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643314"/>
            <a:ext cx="8686800" cy="8382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 большой, на нем страна,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в ней, а в нем дома.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 на улочке одной,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Неприметный, небольшой.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дом, страна, земля-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Родина моя!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5508645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«Закончи пословицу»</a:t>
            </a:r>
          </a:p>
          <a:p>
            <a:pPr algn="ctr">
              <a:buNone/>
            </a:pP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Береги землю родную, как мать любимую</a:t>
            </a:r>
          </a:p>
          <a:p>
            <a:pPr algn="ctr"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 в мире краше Родины нашей</a:t>
            </a:r>
          </a:p>
          <a:p>
            <a:pPr algn="ctr"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чужой стороне Родина милей вдвойне.</a:t>
            </a:r>
          </a:p>
          <a:p>
            <a:pPr algn="ctr"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пылинка родной земли – золото.</a:t>
            </a:r>
          </a:p>
          <a:p>
            <a:pPr algn="ctr"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Человек без родины, что соловей без песни</a:t>
            </a:r>
          </a:p>
          <a:p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ПРОШЛОЕ КУКМОРА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достопримечательности Кукмора\phoca_thumb_m_vokz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1785950" cy="1785950"/>
          </a:xfrm>
          <a:prstGeom prst="rect">
            <a:avLst/>
          </a:prstGeom>
          <a:noFill/>
        </p:spPr>
      </p:pic>
      <p:pic>
        <p:nvPicPr>
          <p:cNvPr id="1027" name="Picture 3" descr="E:\достопримечательности Кукмора\phoca_thumb_m_cerkov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1785950" cy="1785950"/>
          </a:xfrm>
          <a:prstGeom prst="rect">
            <a:avLst/>
          </a:prstGeom>
          <a:noFill/>
        </p:spPr>
      </p:pic>
      <p:pic>
        <p:nvPicPr>
          <p:cNvPr id="1028" name="Picture 4" descr="E:\достопримечательности Кукмора\phoca_thumb_m_detski mir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643050"/>
            <a:ext cx="1785950" cy="1785950"/>
          </a:xfrm>
          <a:prstGeom prst="rect">
            <a:avLst/>
          </a:prstGeom>
          <a:noFill/>
        </p:spPr>
      </p:pic>
      <p:pic>
        <p:nvPicPr>
          <p:cNvPr id="1029" name="Picture 5" descr="E:\достопримечательности Кукмора\phoca_thumb_m_dom komarovix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643050"/>
            <a:ext cx="1785950" cy="1785950"/>
          </a:xfrm>
          <a:prstGeom prst="rect">
            <a:avLst/>
          </a:prstGeom>
          <a:noFill/>
        </p:spPr>
      </p:pic>
      <p:pic>
        <p:nvPicPr>
          <p:cNvPr id="1030" name="Picture 6" descr="E:\достопримечательности Кукмора\phoca_thumb_m_pervaya sckola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643050"/>
            <a:ext cx="1785950" cy="1785950"/>
          </a:xfrm>
          <a:prstGeom prst="rect">
            <a:avLst/>
          </a:prstGeom>
          <a:noFill/>
        </p:spPr>
      </p:pic>
      <p:pic>
        <p:nvPicPr>
          <p:cNvPr id="1031" name="Picture 7" descr="E:\достопримечательности Кукмора\phoca_thumb_m_possovet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643050"/>
            <a:ext cx="1785950" cy="1785950"/>
          </a:xfrm>
          <a:prstGeom prst="rect">
            <a:avLst/>
          </a:prstGeom>
          <a:noFill/>
        </p:spPr>
      </p:pic>
      <p:pic>
        <p:nvPicPr>
          <p:cNvPr id="1032" name="Picture 8" descr="E:\достопримечательности Кукмора\phoca_thumb_m_raikom i ispolkom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1643050"/>
            <a:ext cx="1785950" cy="1785950"/>
          </a:xfrm>
          <a:prstGeom prst="rect">
            <a:avLst/>
          </a:prstGeom>
          <a:noFill/>
        </p:spPr>
      </p:pic>
      <p:pic>
        <p:nvPicPr>
          <p:cNvPr id="1033" name="Picture 9" descr="E:\достопримечательности Кукмора\phoca_thumb_m_rdk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1643050"/>
            <a:ext cx="1785950" cy="1785950"/>
          </a:xfrm>
          <a:prstGeom prst="rect">
            <a:avLst/>
          </a:prstGeom>
          <a:noFill/>
        </p:spPr>
      </p:pic>
      <p:pic>
        <p:nvPicPr>
          <p:cNvPr id="1034" name="Picture 10" descr="E:\достопримечательности Кукмора\phoca_thumb_m_ulica lenin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1643050"/>
            <a:ext cx="1785950" cy="1785950"/>
          </a:xfrm>
          <a:prstGeom prst="rect">
            <a:avLst/>
          </a:prstGeom>
          <a:noFill/>
        </p:spPr>
      </p:pic>
      <p:pic>
        <p:nvPicPr>
          <p:cNvPr id="1035" name="Picture 11" descr="E:\достопримечательности Кукмора\phoca_thumb_m_voenkomat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34" y="1643050"/>
            <a:ext cx="1785950" cy="1785950"/>
          </a:xfrm>
          <a:prstGeom prst="rect">
            <a:avLst/>
          </a:prstGeom>
          <a:noFill/>
        </p:spPr>
      </p:pic>
      <p:pic>
        <p:nvPicPr>
          <p:cNvPr id="1036" name="Picture 12" descr="E:\достопримечательности Кукмора\phoca_thumb_m_cerkov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643050"/>
            <a:ext cx="1785950" cy="1785950"/>
          </a:xfrm>
          <a:prstGeom prst="rect">
            <a:avLst/>
          </a:prstGeom>
          <a:noFill/>
        </p:spPr>
      </p:pic>
      <p:pic>
        <p:nvPicPr>
          <p:cNvPr id="1037" name="Picture 13" descr="E:\достопримечательности Кукмора\phoca_thumb_m_detski mir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643050"/>
            <a:ext cx="1785950" cy="1785950"/>
          </a:xfrm>
          <a:prstGeom prst="rect">
            <a:avLst/>
          </a:prstGeom>
          <a:noFill/>
        </p:spPr>
      </p:pic>
      <p:pic>
        <p:nvPicPr>
          <p:cNvPr id="1038" name="Picture 14" descr="E:\достопримечательности Кукмора\phoca_thumb_m_dom komarovix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643050"/>
            <a:ext cx="1857388" cy="1857388"/>
          </a:xfrm>
          <a:prstGeom prst="rect">
            <a:avLst/>
          </a:prstGeom>
          <a:noFill/>
        </p:spPr>
      </p:pic>
      <p:pic>
        <p:nvPicPr>
          <p:cNvPr id="1039" name="Picture 15" descr="E:\достопримечательности Кукмора\phoca_thumb_m_pervaya sckola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500438"/>
            <a:ext cx="2571768" cy="2571768"/>
          </a:xfrm>
          <a:prstGeom prst="rect">
            <a:avLst/>
          </a:prstGeom>
          <a:noFill/>
        </p:spPr>
      </p:pic>
      <p:pic>
        <p:nvPicPr>
          <p:cNvPr id="1040" name="Picture 16" descr="E:\достопримечательности Кукмора\phoca_thumb_m_possovet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571876"/>
            <a:ext cx="2643206" cy="2643206"/>
          </a:xfrm>
          <a:prstGeom prst="rect">
            <a:avLst/>
          </a:prstGeom>
          <a:noFill/>
        </p:spPr>
      </p:pic>
      <p:pic>
        <p:nvPicPr>
          <p:cNvPr id="1041" name="Picture 17" descr="E:\достопримечательности Кукмора\phoca_thumb_m_rdk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3643314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 flipH="1">
            <a:off x="2643174" y="4643446"/>
            <a:ext cx="931876" cy="76675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7" name="Picture 3" descr="E:\достопримечательности Кукмора\i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4" y="0"/>
            <a:ext cx="964409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/>
          <p:cNvPicPr>
            <a:picLocks/>
          </p:cNvPicPr>
          <p:nvPr/>
        </p:nvPicPr>
        <p:blipFill>
          <a:blip r:embed="rId2" cstate="print"/>
          <a:srcRect b="345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10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Рифкат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3845" y="3617640"/>
            <a:ext cx="4990155" cy="3240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err="1" smtClean="0">
                <a:solidFill>
                  <a:schemeClr val="accent2">
                    <a:lumMod val="75000"/>
                  </a:schemeClr>
                </a:solidFill>
              </a:rPr>
              <a:t>металлопосуда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Рифкат\Desktop\276079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4896545" cy="3256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254</TotalTime>
  <Words>127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МОЙ ЛЮБИМЫЙ ПОСЕЛОК</vt:lpstr>
      <vt:lpstr>Шар большой, на нем страна, Город в ней, а в нем дома. Дом на улочке одной, Неприметный, небольшой. Этот дом, страна, земля- Это Родина моя! </vt:lpstr>
      <vt:lpstr> </vt:lpstr>
      <vt:lpstr>ПРОШЛОЕ КУКМОРА</vt:lpstr>
      <vt:lpstr>Слайд 5</vt:lpstr>
      <vt:lpstr>Слайд 6</vt:lpstr>
      <vt:lpstr>Слайд 7</vt:lpstr>
      <vt:lpstr>Слайд 8</vt:lpstr>
      <vt:lpstr>металлопосуда</vt:lpstr>
      <vt:lpstr>Слайд 10</vt:lpstr>
      <vt:lpstr>Наш Кукмор сейчас</vt:lpstr>
      <vt:lpstr> </vt:lpstr>
      <vt:lpstr>Слайд 13</vt:lpstr>
      <vt:lpstr>Слайд 14</vt:lpstr>
      <vt:lpstr>Слайд 15</vt:lpstr>
      <vt:lpstr>«Разукрась валенок»</vt:lpstr>
      <vt:lpstr>Кукмор-край ты мой родной!</vt:lpstr>
      <vt:lpstr>Татар.нар.игра тимербай </vt:lpstr>
      <vt:lpstr>Минем матур Кукмара!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Лучше Родины нашей Нет на свете, друзья!</dc:title>
  <dc:creator>мбдоу8</dc:creator>
  <cp:lastModifiedBy>Rif</cp:lastModifiedBy>
  <cp:revision>28</cp:revision>
  <dcterms:created xsi:type="dcterms:W3CDTF">2015-01-20T05:34:48Z</dcterms:created>
  <dcterms:modified xsi:type="dcterms:W3CDTF">2015-01-29T15:57:57Z</dcterms:modified>
</cp:coreProperties>
</file>