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Технические устройства компьютера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3861048"/>
            <a:ext cx="52387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09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973">
        <p14:vortex dir="r"/>
      </p:transition>
    </mc:Choice>
    <mc:Fallback xmlns="">
      <p:transition spd="slow" advTm="89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Анти вирус Касперского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5"/>
            <a:ext cx="6408711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6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495">
        <p14:flythrough/>
      </p:transition>
    </mc:Choice>
    <mc:Fallback xmlns="">
      <p:transition spd="slow" advTm="9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Американская компания выпустила компьютер в форме куба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5527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0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312">
        <p:split orient="vert"/>
      </p:transition>
    </mc:Choice>
    <mc:Fallback xmlns="">
      <p:transition spd="slow" advTm="1231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Копировальные, многофункциональные устройства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4000"/>
            <a:ext cx="6624736" cy="507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6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9429">
        <p14:switch dir="r"/>
      </p:transition>
    </mc:Choice>
    <mc:Fallback xmlns="">
      <p:transition spd="slow" advTm="19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Мультимедийный компьютер «</a:t>
            </a:r>
            <a:r>
              <a:rPr lang="ru-RU" sz="3600" b="1" dirty="0" err="1" smtClean="0">
                <a:solidFill>
                  <a:srgbClr val="002060"/>
                </a:solidFill>
              </a:rPr>
              <a:t>Нокия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56084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4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2665">
        <p14:glitter pattern="hexagon"/>
      </p:transition>
    </mc:Choice>
    <mc:Fallback xmlns="">
      <p:transition spd="slow" advTm="12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Маршрутный компьютер навигатор (голосовой)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41682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0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692">
        <p14:prism/>
      </p:transition>
    </mc:Choice>
    <mc:Fallback xmlns="">
      <p:transition spd="slow" advTm="13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колонки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1287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3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799">
        <p14:flash/>
      </p:transition>
    </mc:Choice>
    <mc:Fallback xmlns="">
      <p:transition spd="slow" advTm="107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Устройство  Медиа Порт состоит из наушников и миниатюрного дисплея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9046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346434"/>
      </p:ext>
    </p:extLst>
  </p:cSld>
  <p:clrMapOvr>
    <a:masterClrMapping/>
  </p:clrMapOvr>
  <p:transition spd="slow" advTm="400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3987"/>
            <a:ext cx="5184576" cy="524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5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558">
        <p14:doors dir="vert"/>
      </p:transition>
    </mc:Choice>
    <mc:Fallback xmlns="">
      <p:transition spd="slow" advTm="55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винчестер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00808"/>
            <a:ext cx="5333578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4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295">
        <p14:conveyor dir="l"/>
      </p:transition>
    </mc:Choice>
    <mc:Fallback xmlns="">
      <p:transition spd="slow" advTm="172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Карманный компьютер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6" y="1741932"/>
            <a:ext cx="5396052" cy="492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457">
        <p14:ripple/>
      </p:transition>
    </mc:Choice>
    <mc:Fallback xmlns="">
      <p:transition spd="slow" advTm="234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Монитор, системный блок, </a:t>
            </a:r>
            <a:r>
              <a:rPr lang="ru-RU" sz="3200" b="1" dirty="0" err="1" smtClean="0">
                <a:solidFill>
                  <a:srgbClr val="7030A0"/>
                </a:solidFill>
              </a:rPr>
              <a:t>клавиатура,колонки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9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408">
        <p:checker/>
      </p:transition>
    </mc:Choice>
    <mc:Fallback xmlns="">
      <p:transition spd="slow" advTm="1240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Детский компьютер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650780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9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95">
        <p14:flip dir="r"/>
      </p:transition>
    </mc:Choice>
    <mc:Fallback xmlns="">
      <p:transition spd="slow" advTm="70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6952"/>
            <a:ext cx="5472607" cy="36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669607"/>
      </p:ext>
    </p:extLst>
  </p:cSld>
  <p:clrMapOvr>
    <a:masterClrMapping/>
  </p:clrMapOvr>
  <p:transition spd="slow" advTm="7628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Ярлыки на рабочем столе компьютера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109">
            <a:off x="4726835" y="1604720"/>
            <a:ext cx="3852784" cy="4956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54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470">
        <p:blinds dir="vert"/>
      </p:transition>
    </mc:Choice>
    <mc:Fallback xmlns="">
      <p:transition spd="slow" advTm="2147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Мышка в форме золотого слитка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1036"/>
            <a:ext cx="7848872" cy="509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5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818">
        <p14:shred/>
      </p:transition>
    </mc:Choice>
    <mc:Fallback xmlns="">
      <p:transition spd="slow" advTm="20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дисковод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2473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334">
        <p:dissolve/>
      </p:transition>
    </mc:Choice>
    <mc:Fallback xmlns="">
      <p:transition spd="slow" advTm="833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ноутбук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16832"/>
            <a:ext cx="685800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9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754">
        <p:circle/>
      </p:transition>
    </mc:Choice>
    <mc:Fallback xmlns="">
      <p:transition spd="slow" advTm="1675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Детская игровая приставка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56084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003070"/>
      </p:ext>
    </p:extLst>
  </p:cSld>
  <p:clrMapOvr>
    <a:masterClrMapping/>
  </p:clrMapOvr>
  <p:transition spd="slow" advTm="159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 0.024 0.037 0.049 0.055 0.059 C 0.082 0.075 0.108 0.081 0.113 0.073 C 0.117 0.065 0.099 0.045 0.072 0.029 C 0.054 0.019 0.021 0.012 -0.008 0.011 C -0.036 0.012 -0.07 0.019 -0.088 0.029 C -0.115 0.045 -0.133 0.065 -0.128 0.073 C -0.123 0.081 -0.097 0.075 -0.071 0.059 C -0.053 0.049 -0.03 0.024 -0.016 0 C -0.001 -0.025 0.009 -0.058 0.009 -0.079 C 0.009 -0.111 0.002 -0.136 -0.008 -0.136 C -0.017 -0.136 -0.025 -0.111 -0.025 -0.079 C -0.025 -0.058 -0.014 -0.025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Компьютер «Май Тоби» управляется одними глазами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3960440" cy="390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6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899">
        <p14:ripple/>
      </p:transition>
    </mc:Choice>
    <mc:Fallback xmlns="">
      <p:transition spd="slow" advTm="17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 компьютеру устройства подключаются через ЮСБ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20891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4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793">
        <p14:flip dir="r"/>
      </p:transition>
    </mc:Choice>
    <mc:Fallback xmlns="">
      <p:transition spd="slow" advTm="197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Фотоаппарат «Сони»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344815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0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1833">
        <p14:warp dir="in"/>
      </p:transition>
    </mc:Choice>
    <mc:Fallback xmlns="">
      <p:transition spd="slow" advTm="11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82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Технические устройства компьютера</vt:lpstr>
      <vt:lpstr>Монитор, системный блок, клавиатура,колонки</vt:lpstr>
      <vt:lpstr>Мышка в форме золотого слитка</vt:lpstr>
      <vt:lpstr>дисковод</vt:lpstr>
      <vt:lpstr>ноутбук</vt:lpstr>
      <vt:lpstr>Детская игровая приставка</vt:lpstr>
      <vt:lpstr>Компьютер «Май Тоби» управляется одними глазами</vt:lpstr>
      <vt:lpstr>К компьютеру устройства подключаются через ЮСБ</vt:lpstr>
      <vt:lpstr>Фотоаппарат «Сони»</vt:lpstr>
      <vt:lpstr>Анти вирус Касперского</vt:lpstr>
      <vt:lpstr>Американская компания выпустила компьютер в форме куба</vt:lpstr>
      <vt:lpstr>Копировальные, многофункциональные устройства</vt:lpstr>
      <vt:lpstr>Мультимедийный компьютер «Нокия»</vt:lpstr>
      <vt:lpstr>Маршрутный компьютер навигатор (голосовой)</vt:lpstr>
      <vt:lpstr>колонки</vt:lpstr>
      <vt:lpstr>Устройство  Медиа Порт состоит из наушников и миниатюрного дисплея</vt:lpstr>
      <vt:lpstr>Презентация PowerPoint</vt:lpstr>
      <vt:lpstr>винчестер</vt:lpstr>
      <vt:lpstr>Карманный компьютер</vt:lpstr>
      <vt:lpstr>Детский компьютер</vt:lpstr>
      <vt:lpstr>Презентация PowerPoint</vt:lpstr>
      <vt:lpstr>Ярлыки на рабочем столе компьютера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устройства компьютера</dc:title>
  <dc:creator>Samsung</dc:creator>
  <cp:lastModifiedBy>Светлана</cp:lastModifiedBy>
  <cp:revision>15</cp:revision>
  <dcterms:created xsi:type="dcterms:W3CDTF">2011-03-14T20:13:10Z</dcterms:created>
  <dcterms:modified xsi:type="dcterms:W3CDTF">2016-02-04T23:46:55Z</dcterms:modified>
</cp:coreProperties>
</file>