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9" r:id="rId13"/>
    <p:sldId id="274" r:id="rId14"/>
    <p:sldId id="268" r:id="rId15"/>
    <p:sldId id="273" r:id="rId16"/>
    <p:sldId id="277" r:id="rId17"/>
    <p:sldId id="278" r:id="rId18"/>
    <p:sldId id="270" r:id="rId19"/>
    <p:sldId id="271" r:id="rId20"/>
    <p:sldId id="27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E8BD81-6F05-4D3B-A115-903C2DCA0304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1552652-46F4-4CC7-9F22-73FE4EF49B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148" y="146689"/>
            <a:ext cx="7772400" cy="1975104"/>
          </a:xfrm>
        </p:spPr>
        <p:txBody>
          <a:bodyPr/>
          <a:lstStyle/>
          <a:p>
            <a:r>
              <a:rPr lang="ru-RU" sz="3600" dirty="0" smtClean="0"/>
              <a:t>Игровой массаж</a:t>
            </a:r>
            <a:br>
              <a:rPr lang="ru-RU" sz="3600" dirty="0" smtClean="0"/>
            </a:br>
            <a:r>
              <a:rPr lang="ru-RU" sz="3600" dirty="0" err="1" smtClean="0"/>
              <a:t>физминутки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физпаузы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7772400" cy="1508760"/>
          </a:xfrm>
        </p:spPr>
        <p:txBody>
          <a:bodyPr/>
          <a:lstStyle/>
          <a:p>
            <a:pPr algn="r"/>
            <a:r>
              <a:rPr lang="ru-RU" dirty="0" smtClean="0"/>
              <a:t>Выполнила </a:t>
            </a:r>
          </a:p>
          <a:p>
            <a:pPr algn="r"/>
            <a:r>
              <a:rPr lang="ru-RU" dirty="0" smtClean="0"/>
              <a:t>Максимова Тамара Александровна</a:t>
            </a:r>
            <a:endParaRPr lang="ru-RU" dirty="0"/>
          </a:p>
        </p:txBody>
      </p:sp>
      <p:pic>
        <p:nvPicPr>
          <p:cNvPr id="1026" name="Picture 2" descr="C:\Users\Александр\Desktop\DSC0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60" y="1166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ассаж </a:t>
            </a:r>
            <a:r>
              <a:rPr lang="ru-RU" dirty="0"/>
              <a:t>спины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5112568" cy="53285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игровой </a:t>
            </a:r>
            <a:r>
              <a:rPr lang="ru-RU" dirty="0" err="1"/>
              <a:t>взаимомассаж</a:t>
            </a:r>
            <a:r>
              <a:rPr lang="ru-RU" dirty="0"/>
              <a:t> «Дождь», «Поезд», «Барабан»;</a:t>
            </a:r>
          </a:p>
          <a:p>
            <a:pPr lvl="0"/>
            <a:r>
              <a:rPr lang="ru-RU" dirty="0"/>
              <a:t>массаж специальными и самодельными </a:t>
            </a:r>
            <a:r>
              <a:rPr lang="ru-RU" dirty="0" err="1"/>
              <a:t>массажерами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массаж гимнастическими палками;</a:t>
            </a:r>
          </a:p>
          <a:p>
            <a:pPr lvl="0"/>
            <a:r>
              <a:rPr lang="ru-RU" dirty="0"/>
              <a:t>массаж при выполнении перекатов на спине «</a:t>
            </a:r>
            <a:r>
              <a:rPr lang="ru-RU" dirty="0" err="1"/>
              <a:t>Качалочка</a:t>
            </a:r>
            <a:r>
              <a:rPr lang="ru-RU" dirty="0"/>
              <a:t>» вперед – назад, в стороны;</a:t>
            </a:r>
          </a:p>
          <a:p>
            <a:pPr lvl="0"/>
            <a:r>
              <a:rPr lang="ru-RU" dirty="0"/>
              <a:t>упражнения на мяче (большом)</a:t>
            </a:r>
          </a:p>
          <a:p>
            <a:pPr lvl="0"/>
            <a:r>
              <a:rPr lang="ru-RU" dirty="0" smtClean="0"/>
              <a:t>игровой </a:t>
            </a:r>
            <a:r>
              <a:rPr lang="ru-RU" dirty="0"/>
              <a:t>самомассаж «Бурундук», «Наступили холода», «Пчела», «Нарисуем лицо», «Снеговик» и др</a:t>
            </a:r>
            <a:r>
              <a:rPr lang="ru-RU" dirty="0" smtClean="0"/>
              <a:t>.;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27" y="3284984"/>
            <a:ext cx="3145532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3062114" cy="219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56696"/>
          </a:xfrm>
        </p:spPr>
        <p:txBody>
          <a:bodyPr/>
          <a:lstStyle/>
          <a:p>
            <a:pPr lvl="0" algn="ctr"/>
            <a:r>
              <a:rPr lang="ru-RU" sz="3600" dirty="0" smtClean="0"/>
              <a:t>Массаж </a:t>
            </a:r>
            <a:r>
              <a:rPr lang="ru-RU" sz="3600" dirty="0"/>
              <a:t>тела и ног: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5184576" cy="49427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игровой самомассаж «Лисонька», «Лягушата», «</a:t>
            </a:r>
            <a:r>
              <a:rPr lang="ru-RU" sz="3200" dirty="0" err="1"/>
              <a:t>Мочалочка</a:t>
            </a:r>
            <a:r>
              <a:rPr lang="ru-RU" sz="3200" dirty="0"/>
              <a:t>»;</a:t>
            </a:r>
          </a:p>
          <a:p>
            <a:pPr lvl="0"/>
            <a:r>
              <a:rPr lang="ru-RU" sz="3200" dirty="0"/>
              <a:t>массаж специальными и самодельными </a:t>
            </a:r>
            <a:r>
              <a:rPr lang="ru-RU" sz="3200" dirty="0" err="1"/>
              <a:t>массажерами</a:t>
            </a:r>
            <a:r>
              <a:rPr lang="ru-RU" sz="3200" dirty="0"/>
              <a:t>;</a:t>
            </a:r>
          </a:p>
          <a:p>
            <a:pPr lvl="0"/>
            <a:r>
              <a:rPr lang="ru-RU" sz="3200" dirty="0"/>
              <a:t>растирание массажными рукавичками;</a:t>
            </a:r>
          </a:p>
          <a:p>
            <a:pPr lvl="0"/>
            <a:r>
              <a:rPr lang="ru-RU" sz="3200" dirty="0"/>
              <a:t>выполнение упражнений «Бревнышко», «Змея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30993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601797"/>
            <a:ext cx="7848872" cy="2016224"/>
          </a:xfrm>
        </p:spPr>
        <p:txBody>
          <a:bodyPr/>
          <a:lstStyle/>
          <a:p>
            <a:pPr algn="ctr"/>
            <a:r>
              <a:rPr lang="ru-RU" sz="6600" dirty="0" err="1" smtClean="0"/>
              <a:t>физминутки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01797"/>
            <a:ext cx="7041976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ександр\Desktop\DSC0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\Desktop\DSC03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90263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Становясь старше, дети все больше времени проводят на занятиях. Воспитателям важно помнить, что скука, утомительное однообразие, ограничение физической активности, невозможность заняться  тем, чем хочется пусть в течение десяти-пятнадцати минут не принесут детям пользы, а наоборот вызовут утомление, безразличие к  происходящему.</a:t>
            </a:r>
          </a:p>
        </p:txBody>
      </p:sp>
    </p:spTree>
    <p:extLst>
      <p:ext uri="{BB962C8B-B14F-4D97-AF65-F5344CB8AC3E}">
        <p14:creationId xmlns:p14="http://schemas.microsoft.com/office/powerpoint/2010/main" val="22648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8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16624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400" dirty="0" err="1"/>
              <a:t>Физминутки</a:t>
            </a:r>
            <a:r>
              <a:rPr lang="ru-RU" sz="2400" dirty="0"/>
              <a:t> применяются на занятиях с целью предупреждения утомления на занятиях, связанных с длительным сидением в однообразной позе, </a:t>
            </a:r>
            <a:r>
              <a:rPr lang="ru-RU" sz="2400" dirty="0" smtClean="0"/>
              <a:t>требующих </a:t>
            </a:r>
            <a:r>
              <a:rPr lang="ru-RU" sz="2400" dirty="0"/>
              <a:t>сосредоточенного внимания и поддержания умственной работоспособности детей на хорошем уровне. </a:t>
            </a:r>
            <a:endParaRPr lang="ru-RU" sz="2400" dirty="0" smtClean="0"/>
          </a:p>
          <a:p>
            <a:pPr marL="68580" indent="0" algn="ctr">
              <a:buNone/>
            </a:pPr>
            <a:endParaRPr lang="ru-RU" sz="2400" dirty="0" smtClean="0"/>
          </a:p>
          <a:p>
            <a:pPr marL="68580" indent="0" algn="ctr">
              <a:buNone/>
            </a:pPr>
            <a:r>
              <a:rPr lang="ru-RU" sz="2400" dirty="0" err="1" smtClean="0"/>
              <a:t>Физминутка</a:t>
            </a:r>
            <a:r>
              <a:rPr lang="ru-RU" sz="2400" dirty="0" smtClean="0"/>
              <a:t> </a:t>
            </a:r>
            <a:r>
              <a:rPr lang="ru-RU" sz="2400" dirty="0"/>
              <a:t>проводится воспитателем по мере необходимости во время занятий по развитию речи, математике и т. д. </a:t>
            </a:r>
            <a:r>
              <a:rPr lang="ru-RU" sz="2400" dirty="0" smtClean="0"/>
              <a:t>когда </a:t>
            </a:r>
            <a:r>
              <a:rPr lang="ru-RU" sz="2400" dirty="0"/>
              <a:t>у детей снижается внимание. Длительность её составляет 3-5 минут.</a:t>
            </a:r>
          </a:p>
        </p:txBody>
      </p:sp>
    </p:spTree>
    <p:extLst>
      <p:ext uri="{BB962C8B-B14F-4D97-AF65-F5344CB8AC3E}">
        <p14:creationId xmlns:p14="http://schemas.microsoft.com/office/powerpoint/2010/main" val="13927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ТРЕБОВАНИЕ К ПРОВЕДЕНИЮ ФИЗКУЛЬТМИНУТОК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7267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Проводятся на начальном этапе утомления ( 8-13-15-я минута занятия в зависимости от возраста, вида деятельности, сложности учебного материала);</a:t>
            </a:r>
          </a:p>
          <a:p>
            <a:pPr lvl="0"/>
            <a:r>
              <a:rPr lang="ru-RU" dirty="0"/>
              <a:t>Упражнения должны быть просты по структуре, интересны и хорошо знакомы детям;</a:t>
            </a:r>
          </a:p>
          <a:p>
            <a:pPr lvl="0"/>
            <a:r>
              <a:rPr lang="ru-RU" dirty="0" smtClean="0"/>
              <a:t>Упражнения должны </a:t>
            </a:r>
            <a:r>
              <a:rPr lang="ru-RU" dirty="0"/>
              <a:t>быть удобны для выполнения по ограниченной площади;</a:t>
            </a:r>
          </a:p>
          <a:p>
            <a:pPr lvl="0"/>
            <a:r>
              <a:rPr lang="ru-RU" dirty="0" smtClean="0"/>
              <a:t>Упражнения должны </a:t>
            </a:r>
            <a:r>
              <a:rPr lang="ru-RU" dirty="0"/>
              <a:t>включать движения, воздействующие на крупные группы мышц, улучшающие функциональную деятельность всех органов и систем;</a:t>
            </a:r>
          </a:p>
          <a:p>
            <a:pPr lvl="0"/>
            <a:r>
              <a:rPr lang="ru-RU" dirty="0"/>
              <a:t>Содержание физкультминуток должно органически сочетаться с программным содержанием занятия;</a:t>
            </a:r>
          </a:p>
          <a:p>
            <a:pPr lvl="0"/>
            <a:r>
              <a:rPr lang="ru-RU" dirty="0"/>
              <a:t>Комплексы физкультминуток подбираются от вида занятия, их содержания;</a:t>
            </a:r>
          </a:p>
          <a:p>
            <a:pPr lvl="0"/>
            <a:r>
              <a:rPr lang="ru-RU" dirty="0"/>
              <a:t>Комплекс физкультминутки обычно состоит из 2-4 упражнений: для рук и плечевого пояса, для туловища и ног.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1775"/>
              </p:ext>
            </p:extLst>
          </p:nvPr>
        </p:nvGraphicFramePr>
        <p:xfrm>
          <a:off x="755576" y="764704"/>
          <a:ext cx="7931224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/>
                <a:gridCol w="3965612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КАРЛСОН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БУРАТИНО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261565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Карлсон</a:t>
                      </a:r>
                      <a:r>
                        <a:rPr lang="ru-RU" sz="2400" dirty="0" smtClean="0"/>
                        <a:t> всех зовет на крышу. </a:t>
                      </a:r>
                    </a:p>
                    <a:p>
                      <a:r>
                        <a:rPr lang="ru-RU" sz="2400" dirty="0" smtClean="0"/>
                        <a:t>Поднимайтесь все неслышно. </a:t>
                      </a:r>
                    </a:p>
                    <a:p>
                      <a:r>
                        <a:rPr lang="ru-RU" sz="2400" dirty="0" smtClean="0"/>
                        <a:t>Руки в сторону поднять, </a:t>
                      </a:r>
                    </a:p>
                    <a:p>
                      <a:r>
                        <a:rPr lang="ru-RU" sz="2400" dirty="0" smtClean="0"/>
                        <a:t>На носки всем срочно встать. </a:t>
                      </a:r>
                    </a:p>
                    <a:p>
                      <a:r>
                        <a:rPr lang="ru-RU" sz="2400" dirty="0" smtClean="0"/>
                        <a:t>Выше, выше… Опуститесь, </a:t>
                      </a:r>
                    </a:p>
                    <a:p>
                      <a:r>
                        <a:rPr lang="ru-RU" sz="2400" dirty="0" smtClean="0"/>
                        <a:t>Поклонитесь, улыбнитесь, </a:t>
                      </a:r>
                    </a:p>
                    <a:p>
                      <a:r>
                        <a:rPr lang="ru-RU" sz="2400" dirty="0" smtClean="0"/>
                        <a:t>А теперь, прошу, садитесь.</a:t>
                      </a:r>
                    </a:p>
                    <a:p>
                      <a:r>
                        <a:rPr lang="ru-RU" sz="2400" dirty="0" smtClean="0"/>
                        <a:t>Все движения разминки </a:t>
                      </a:r>
                    </a:p>
                    <a:p>
                      <a:r>
                        <a:rPr lang="ru-RU" sz="2400" dirty="0" smtClean="0"/>
                        <a:t>Повторяем без запинки!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Буратино потянулся,</a:t>
                      </a:r>
                    </a:p>
                    <a:p>
                      <a:r>
                        <a:rPr lang="ru-RU" sz="2400" dirty="0" smtClean="0"/>
                        <a:t>Раз — нагнулся, </a:t>
                      </a:r>
                    </a:p>
                    <a:p>
                      <a:r>
                        <a:rPr lang="ru-RU" sz="2400" dirty="0" smtClean="0"/>
                        <a:t>Два — нагнулся, </a:t>
                      </a:r>
                    </a:p>
                    <a:p>
                      <a:r>
                        <a:rPr lang="ru-RU" sz="2400" dirty="0" smtClean="0"/>
                        <a:t>Руки в стороны развел,</a:t>
                      </a:r>
                    </a:p>
                    <a:p>
                      <a:r>
                        <a:rPr lang="ru-RU" sz="2400" dirty="0" smtClean="0"/>
                        <a:t>Ключик, видно, не нашел. </a:t>
                      </a:r>
                    </a:p>
                    <a:p>
                      <a:r>
                        <a:rPr lang="ru-RU" sz="2400" dirty="0" smtClean="0"/>
                        <a:t>Чтобы ключик нам достать,</a:t>
                      </a:r>
                    </a:p>
                    <a:p>
                      <a:r>
                        <a:rPr lang="ru-RU" sz="2400" dirty="0" smtClean="0"/>
                        <a:t>Нужно на носочки встать.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08078"/>
              </p:ext>
            </p:extLst>
          </p:nvPr>
        </p:nvGraphicFramePr>
        <p:xfrm>
          <a:off x="827584" y="836712"/>
          <a:ext cx="784440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204"/>
                <a:gridCol w="3922204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ФИЗКУЛЬТПРИВЕТ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4169142">
                <a:tc>
                  <a:txBody>
                    <a:bodyPr/>
                    <a:lstStyle/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На болоте две подружки, 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Две зеленые лягушки 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Утром рано умывались,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Полотенцем растирались.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Ножками топали, ручками хлопали, 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Вправо, влево наклонялись и обратно возвращались. 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Вот здоровья в чем секрет. </a:t>
                      </a:r>
                    </a:p>
                    <a:p>
                      <a:pPr marL="68580" indent="0">
                        <a:buNone/>
                      </a:pPr>
                      <a:r>
                        <a:rPr lang="ru-RU" sz="2400" dirty="0" smtClean="0"/>
                        <a:t>Всем друзьям </a:t>
                      </a:r>
                      <a:r>
                        <a:rPr lang="ru-RU" sz="2400" dirty="0" err="1" smtClean="0"/>
                        <a:t>физкультпривет</a:t>
                      </a:r>
                      <a:r>
                        <a:rPr lang="ru-RU" sz="2400" dirty="0" smtClean="0"/>
                        <a:t>.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 дует нам в лицо,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Закачалось деревцо.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 тише, тише, тише,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потом кругом, кругом,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бегом, бегом, бегом.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Тише, тише, не спешите!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Карусель остановите, 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Раз— два, раз— два!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/>
          <a:lstStyle/>
          <a:p>
            <a:pPr algn="ctr"/>
            <a:r>
              <a:rPr lang="ru-RU" sz="6600" dirty="0" err="1" smtClean="0"/>
              <a:t>физпаузы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60648"/>
            <a:ext cx="7772400" cy="925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лександр\Desktop\DSC03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8812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064896" cy="56886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/>
              <a:t>Физпауза</a:t>
            </a:r>
            <a:r>
              <a:rPr lang="ru-RU" dirty="0"/>
              <a:t> или двигательная разминка проводится во время перерыва между занятиями. Она позволяет активно отдохнуть после умственной нагрузки и вынужденной статической позы.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Основная </a:t>
            </a:r>
            <a:r>
              <a:rPr lang="ru-RU" dirty="0"/>
              <a:t>её цель состоит в том, чтобы предотвратить развитие утомления и снять эмоциональное напряжение в процессе занятий с умственной нагрузкой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/>
              <a:t>Продолжительность двигательной разминки состоит не более 10 минут. Местом проведения может быть любое хорошо проветренное помещение.</a:t>
            </a:r>
          </a:p>
        </p:txBody>
      </p:sp>
    </p:spTree>
    <p:extLst>
      <p:ext uri="{BB962C8B-B14F-4D97-AF65-F5344CB8AC3E}">
        <p14:creationId xmlns:p14="http://schemas.microsoft.com/office/powerpoint/2010/main" val="40939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01" y="2780928"/>
            <a:ext cx="7772400" cy="914400"/>
          </a:xfrm>
        </p:spPr>
        <p:txBody>
          <a:bodyPr/>
          <a:lstStyle/>
          <a:p>
            <a:pPr algn="ctr"/>
            <a:r>
              <a:rPr lang="ru-RU" sz="6600" dirty="0"/>
              <a:t>Игровой массаж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013176"/>
            <a:ext cx="7772400" cy="13423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1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552037"/>
              </p:ext>
            </p:extLst>
          </p:nvPr>
        </p:nvGraphicFramePr>
        <p:xfrm>
          <a:off x="467544" y="332656"/>
          <a:ext cx="4824536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12781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 двигательные минутки состоят из трех- четырех игровых упражнений типа </a:t>
                      </a:r>
                      <a:endParaRPr lang="ru-RU" sz="2800" dirty="0"/>
                    </a:p>
                  </a:txBody>
                  <a:tcPr/>
                </a:tc>
              </a:tr>
              <a:tr h="383442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Кольцеброс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«Серсо»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«Закати в лунку шарик»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«Перетягивание каната»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«Удочка»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«Сбей городок»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«Прокати шарик по дорожке»,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также произвольных движений детей с использованием разнообразных физкультурных пособий( скакалки, кегли, мячи, обручи, ракетки)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59" y="116632"/>
            <a:ext cx="2840759" cy="213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45" y="2248504"/>
            <a:ext cx="2684930" cy="19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59" y="4221087"/>
            <a:ext cx="2043698" cy="26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14400"/>
          </a:xfrm>
        </p:spPr>
        <p:txBody>
          <a:bodyPr/>
          <a:lstStyle/>
          <a:p>
            <a:pPr algn="ctr"/>
            <a:r>
              <a:rPr lang="ru-RU" sz="3600" dirty="0"/>
              <a:t>Основные требования к проведению физкультурных пауз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8092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упражнения </a:t>
            </a:r>
            <a:r>
              <a:rPr lang="ru-RU" dirty="0"/>
              <a:t>должны быть хорошо знакомы детям;</a:t>
            </a:r>
          </a:p>
          <a:p>
            <a:r>
              <a:rPr lang="ru-RU" dirty="0" smtClean="0"/>
              <a:t>просты </a:t>
            </a:r>
            <a:r>
              <a:rPr lang="ru-RU" dirty="0"/>
              <a:t>по содержанию, с небольшим количеством правил</a:t>
            </a:r>
          </a:p>
          <a:p>
            <a:r>
              <a:rPr lang="ru-RU" dirty="0" smtClean="0"/>
              <a:t>не </a:t>
            </a:r>
            <a:r>
              <a:rPr lang="ru-RU" dirty="0"/>
              <a:t>длительны по времени ( не более 10-12 минут );</a:t>
            </a:r>
          </a:p>
          <a:p>
            <a:r>
              <a:rPr lang="ru-RU" dirty="0" smtClean="0"/>
              <a:t>доступны</a:t>
            </a:r>
            <a:r>
              <a:rPr lang="ru-RU" dirty="0"/>
              <a:t>;</a:t>
            </a:r>
          </a:p>
          <a:p>
            <a:r>
              <a:rPr lang="ru-RU" dirty="0" smtClean="0"/>
              <a:t>должны </a:t>
            </a:r>
            <a:r>
              <a:rPr lang="ru-RU" dirty="0"/>
              <a:t>предоставлять возможность детям в любой момент войти в игру и выйти из нее.</a:t>
            </a:r>
          </a:p>
          <a:p>
            <a:r>
              <a:rPr lang="ru-RU" dirty="0" smtClean="0"/>
              <a:t>В </a:t>
            </a:r>
            <a:r>
              <a:rPr lang="ru-RU" dirty="0"/>
              <a:t>конце двигательной разминки надо предложить детям различные дыхательные упражнения.</a:t>
            </a:r>
          </a:p>
          <a:p>
            <a:r>
              <a:rPr lang="ru-RU" dirty="0"/>
              <a:t> </a:t>
            </a:r>
            <a:r>
              <a:rPr lang="ru-RU" dirty="0" smtClean="0"/>
              <a:t>ДЛИТЕЛЬНОСТЬ двигательной паузы не должна превышать 10 </a:t>
            </a:r>
            <a:r>
              <a:rPr lang="ru-RU" dirty="0"/>
              <a:t>минут, и проводиться в хорошо проветриваем помещении. </a:t>
            </a:r>
          </a:p>
        </p:txBody>
      </p:sp>
    </p:spTree>
    <p:extLst>
      <p:ext uri="{BB962C8B-B14F-4D97-AF65-F5344CB8AC3E}">
        <p14:creationId xmlns:p14="http://schemas.microsoft.com/office/powerpoint/2010/main" val="26433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Обучение простейшим массажным приемам происходит в игре. Дети выполняют массаж, сами одновременно </a:t>
            </a:r>
            <a:r>
              <a:rPr lang="ru-RU"/>
              <a:t>являются </a:t>
            </a:r>
            <a:r>
              <a:rPr lang="ru-RU" smtClean="0"/>
              <a:t>персонажами </a:t>
            </a:r>
            <a:r>
              <a:rPr lang="ru-RU" dirty="0"/>
              <a:t>сказки, развлечения, путешествия. Они могут быть  и Лисонькой, и </a:t>
            </a:r>
            <a:r>
              <a:rPr lang="ru-RU" dirty="0" smtClean="0"/>
              <a:t>снеговиком или </a:t>
            </a:r>
            <a:r>
              <a:rPr lang="ru-RU" dirty="0"/>
              <a:t>веселым лягушонком.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Малыши </a:t>
            </a:r>
            <a:r>
              <a:rPr lang="ru-RU" dirty="0"/>
              <a:t>закрепляют в игре навыки правильного выполнения элементарного самомассажа, развивают  мелкую мускулатуру пальцев рук. </a:t>
            </a:r>
          </a:p>
        </p:txBody>
      </p:sp>
    </p:spTree>
    <p:extLst>
      <p:ext uri="{BB962C8B-B14F-4D97-AF65-F5344CB8AC3E}">
        <p14:creationId xmlns:p14="http://schemas.microsoft.com/office/powerpoint/2010/main" val="40964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При </a:t>
            </a:r>
            <a:r>
              <a:rPr lang="ru-RU" dirty="0"/>
              <a:t>проведении массажа рекомендуется обучать детей не надавливать с силой на указанные точки, а  массировать их мягкими движениями пальцев, слегка надавливая или легко поглаживая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/>
              <a:t>Массирующие движения следует выполнять в направлении от периферии к центру (от кистей рук к плечу и т. д.). </a:t>
            </a:r>
          </a:p>
        </p:txBody>
      </p:sp>
    </p:spTree>
    <p:extLst>
      <p:ext uri="{BB962C8B-B14F-4D97-AF65-F5344CB8AC3E}">
        <p14:creationId xmlns:p14="http://schemas.microsoft.com/office/powerpoint/2010/main" val="3206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 массаже пальцев рук следует использовать следующие приемы: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вытягивание каждого пальца и надавливание на него;</a:t>
            </a:r>
          </a:p>
          <a:p>
            <a:pPr lvl="0"/>
            <a:r>
              <a:rPr lang="ru-RU" dirty="0"/>
              <a:t>растирание пальцев одной руки пальцами другой, как бы надевая на каждый пальчик колечко.</a:t>
            </a:r>
          </a:p>
        </p:txBody>
      </p:sp>
      <p:pic>
        <p:nvPicPr>
          <p:cNvPr id="4" name="Picture 2" descr="C:\Users\Александр\Desktop\DSC0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35" y="3833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При массаже других частей тела используем приемы: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поглаживание, </a:t>
            </a:r>
          </a:p>
          <a:p>
            <a:pPr lvl="0"/>
            <a:r>
              <a:rPr lang="ru-RU" dirty="0"/>
              <a:t>растирание,</a:t>
            </a:r>
          </a:p>
          <a:p>
            <a:pPr lvl="0"/>
            <a:r>
              <a:rPr lang="ru-RU" dirty="0"/>
              <a:t>разминание,</a:t>
            </a:r>
          </a:p>
          <a:p>
            <a:pPr lvl="0"/>
            <a:r>
              <a:rPr lang="ru-RU" dirty="0"/>
              <a:t>поколачивание. </a:t>
            </a:r>
          </a:p>
        </p:txBody>
      </p:sp>
      <p:pic>
        <p:nvPicPr>
          <p:cNvPr id="2050" name="Picture 2" descr="C:\Users\Александр\Desktop\DSC03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sz="3200" dirty="0"/>
              <a:t>Ожидаемые результаты применения массажа: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40060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sz="3800" dirty="0"/>
              <a:t>в образовательном направлении:</a:t>
            </a:r>
          </a:p>
          <a:p>
            <a:pPr lvl="0"/>
            <a:r>
              <a:rPr lang="ru-RU" sz="3800" dirty="0"/>
              <a:t>усвоение правил (знание того, что движения необходимо производить по ходу тока крови, не массировать лимфатические узлы)</a:t>
            </a:r>
          </a:p>
          <a:p>
            <a:pPr lvl="0"/>
            <a:r>
              <a:rPr lang="ru-RU" sz="3800" dirty="0"/>
              <a:t>умение овладеть простейшими приемами;</a:t>
            </a:r>
          </a:p>
          <a:p>
            <a:pPr marL="68580" indent="0">
              <a:buNone/>
            </a:pPr>
            <a:r>
              <a:rPr lang="ru-RU" sz="3800" dirty="0"/>
              <a:t>в оздоровительном направлении:</a:t>
            </a:r>
          </a:p>
          <a:p>
            <a:pPr lvl="0"/>
            <a:r>
              <a:rPr lang="ru-RU" sz="3800" dirty="0"/>
              <a:t>расширение капилляров кожи;</a:t>
            </a:r>
          </a:p>
          <a:p>
            <a:pPr lvl="0"/>
            <a:r>
              <a:rPr lang="ru-RU" sz="3800" dirty="0"/>
              <a:t>ускорение циркуляции крови и лимфы;</a:t>
            </a:r>
          </a:p>
          <a:p>
            <a:pPr lvl="0"/>
            <a:r>
              <a:rPr lang="ru-RU" sz="3800" dirty="0"/>
              <a:t>усиление функций потовых и сальных желез;</a:t>
            </a:r>
          </a:p>
          <a:p>
            <a:pPr lvl="0"/>
            <a:r>
              <a:rPr lang="ru-RU" sz="3800" dirty="0"/>
              <a:t>влияние на обменные процессы;</a:t>
            </a:r>
          </a:p>
          <a:p>
            <a:pPr lvl="0"/>
            <a:r>
              <a:rPr lang="ru-RU" sz="3800" dirty="0"/>
              <a:t>улучшение подвижности связочного аппарата;</a:t>
            </a:r>
          </a:p>
          <a:p>
            <a:pPr lvl="0"/>
            <a:r>
              <a:rPr lang="ru-RU" sz="3800" dirty="0"/>
              <a:t>побуждение к активности;</a:t>
            </a:r>
          </a:p>
          <a:p>
            <a:pPr marL="68580" indent="0">
              <a:buNone/>
            </a:pPr>
            <a:r>
              <a:rPr lang="ru-RU" sz="3800" dirty="0"/>
              <a:t>в воспитательном направлении:</a:t>
            </a:r>
          </a:p>
          <a:p>
            <a:pPr lvl="0"/>
            <a:r>
              <a:rPr lang="ru-RU" sz="3800" dirty="0"/>
              <a:t>тонизирующее влияние на центральную нервную систему;</a:t>
            </a:r>
          </a:p>
          <a:p>
            <a:pPr lvl="0"/>
            <a:r>
              <a:rPr lang="ru-RU" sz="3800" dirty="0"/>
              <a:t>развитие положительных эмоций</a:t>
            </a:r>
            <a:r>
              <a:rPr lang="ru-RU" sz="3800" dirty="0" smtClean="0"/>
              <a:t>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8002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21"/>
            <a:ext cx="7772400" cy="828704"/>
          </a:xfrm>
        </p:spPr>
        <p:txBody>
          <a:bodyPr/>
          <a:lstStyle/>
          <a:p>
            <a:pPr lvl="0" algn="ctr"/>
            <a:r>
              <a:rPr lang="ru-RU" dirty="0" smtClean="0"/>
              <a:t>виды массажа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массаж </a:t>
            </a:r>
            <a:r>
              <a:rPr lang="ru-RU" sz="2800" dirty="0"/>
              <a:t>стоп: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280920" cy="511256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ходьба </a:t>
            </a:r>
            <a:r>
              <a:rPr lang="ru-RU" sz="2800" dirty="0"/>
              <a:t>по массажным коврикам, по камешкам, по ребристым дорожкам;</a:t>
            </a:r>
          </a:p>
          <a:p>
            <a:pPr lvl="0"/>
            <a:r>
              <a:rPr lang="ru-RU" sz="2800" dirty="0"/>
              <a:t>самомассаж стоп (после сна в игровой форме «Поиграем с ножками», «Пальчики на ножках как на ладошках», </a:t>
            </a:r>
            <a:r>
              <a:rPr lang="ru-RU" sz="2800" dirty="0" smtClean="0"/>
              <a:t>катание </a:t>
            </a:r>
            <a:r>
              <a:rPr lang="ru-RU" sz="2800" dirty="0"/>
              <a:t>стопами различных предметов (гимнастическая палка, массажный мяч, орехи, специальные тренажеры, самодельные тренажеры</a:t>
            </a:r>
            <a:r>
              <a:rPr lang="ru-RU" sz="2800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массаж рук и пальцев рук: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54726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многочисленные </a:t>
            </a:r>
            <a:r>
              <a:rPr lang="ru-RU" sz="3200" dirty="0"/>
              <a:t>пальчиковые гимнастики;</a:t>
            </a:r>
          </a:p>
          <a:p>
            <a:pPr lvl="0"/>
            <a:r>
              <a:rPr lang="ru-RU" sz="3200" dirty="0"/>
              <a:t>массаж рук и пальцев рук с помощью специальных тренажеров, с помощью одного и двух грецких орехов;</a:t>
            </a:r>
          </a:p>
          <a:p>
            <a:pPr lvl="0"/>
            <a:r>
              <a:rPr lang="ru-RU" sz="3200" dirty="0"/>
              <a:t>ходьба по массажным коврикам и дорожкам (упор на руки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84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213</TotalTime>
  <Words>931</Words>
  <Application>Microsoft Office PowerPoint</Application>
  <PresentationFormat>Экран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Игровой массаж физминутки физпаузы</vt:lpstr>
      <vt:lpstr>Игровой массаж</vt:lpstr>
      <vt:lpstr>Презентация PowerPoint</vt:lpstr>
      <vt:lpstr>Презентация PowerPoint</vt:lpstr>
      <vt:lpstr>При массаже пальцев рук следует использовать следующие приемы:</vt:lpstr>
      <vt:lpstr>При массаже других частей тела используем приемы:</vt:lpstr>
      <vt:lpstr>Ожидаемые результаты применения массажа: </vt:lpstr>
      <vt:lpstr>виды массажа  массаж стоп: </vt:lpstr>
      <vt:lpstr>массаж рук и пальцев рук: </vt:lpstr>
      <vt:lpstr>Массаж спины</vt:lpstr>
      <vt:lpstr>Массаж тела и ног: </vt:lpstr>
      <vt:lpstr>физминутки</vt:lpstr>
      <vt:lpstr>Презентация PowerPoint</vt:lpstr>
      <vt:lpstr>Презентация PowerPoint</vt:lpstr>
      <vt:lpstr>ТРЕБОВАНИЕ К ПРОВЕДЕНИЮ ФИЗКУЛЬТМИНУТОК </vt:lpstr>
      <vt:lpstr>Презентация PowerPoint</vt:lpstr>
      <vt:lpstr>Презентация PowerPoint</vt:lpstr>
      <vt:lpstr>физпаузы</vt:lpstr>
      <vt:lpstr>Презентация PowerPoint</vt:lpstr>
      <vt:lpstr>Презентация PowerPoint</vt:lpstr>
      <vt:lpstr>Основные требования к проведению физкультурных пауз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массаж   физминутки     физпаузы</dc:title>
  <dc:creator>Александр</dc:creator>
  <cp:lastModifiedBy>Александр</cp:lastModifiedBy>
  <cp:revision>23</cp:revision>
  <dcterms:created xsi:type="dcterms:W3CDTF">2014-04-20T07:07:43Z</dcterms:created>
  <dcterms:modified xsi:type="dcterms:W3CDTF">2016-02-06T10:22:32Z</dcterms:modified>
</cp:coreProperties>
</file>