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t="-1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3CE8-F9BE-46B8-A05A-C903D076CE6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C30C2-D89A-44BD-90A0-4953417CB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06763"/>
              </p:ext>
            </p:extLst>
          </p:nvPr>
        </p:nvGraphicFramePr>
        <p:xfrm>
          <a:off x="395536" y="116632"/>
          <a:ext cx="8496944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655272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Удачи!</a:t>
                      </a:r>
                    </a:p>
                    <a:p>
                      <a:pPr algn="ctr"/>
                      <a:r>
                        <a:rPr lang="ru-RU" sz="3200" b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 Вам в воспитании здоровых детей.</a:t>
                      </a:r>
                    </a:p>
                    <a:p>
                      <a:endParaRPr lang="ru-RU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n/>
                          <a:solidFill>
                            <a:schemeClr val="tx1"/>
                          </a:solidFill>
                        </a:rPr>
                        <a:t>Для Вас </a:t>
                      </a:r>
                    </a:p>
                    <a:p>
                      <a:pPr algn="ctr"/>
                      <a:r>
                        <a:rPr lang="ru-RU" sz="4000" b="1" dirty="0" smtClean="0">
                          <a:ln/>
                          <a:solidFill>
                            <a:schemeClr val="tx1"/>
                          </a:solidFill>
                        </a:rPr>
                        <a:t>родители</a:t>
                      </a:r>
                    </a:p>
                    <a:p>
                      <a:pPr algn="ctr"/>
                      <a:r>
                        <a:rPr lang="ru-RU" sz="4000" b="1" dirty="0" smtClean="0">
                          <a:ln/>
                          <a:solidFill>
                            <a:schemeClr val="tx1"/>
                          </a:solidFill>
                        </a:rPr>
                        <a:t>Физкультминутки</a:t>
                      </a:r>
                    </a:p>
                    <a:p>
                      <a:pPr algn="ctr"/>
                      <a:endParaRPr lang="ru-RU" sz="4400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4400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ln/>
                          <a:solidFill>
                            <a:schemeClr val="tx1"/>
                          </a:solidFill>
                        </a:rPr>
                        <a:t>Подготовила </a:t>
                      </a:r>
                      <a:r>
                        <a:rPr lang="ru-RU" b="1" dirty="0" smtClean="0">
                          <a:ln/>
                          <a:solidFill>
                            <a:schemeClr val="tx1"/>
                          </a:solidFill>
                        </a:rPr>
                        <a:t>инструктор по физкультуре</a:t>
                      </a:r>
                    </a:p>
                    <a:p>
                      <a:pPr algn="ctr"/>
                      <a:r>
                        <a:rPr lang="ru-RU" b="1" dirty="0" smtClean="0">
                          <a:ln/>
                          <a:solidFill>
                            <a:schemeClr val="tx1"/>
                          </a:solidFill>
                        </a:rPr>
                        <a:t>Воронкова О. В.</a:t>
                      </a:r>
                    </a:p>
                    <a:p>
                      <a:pPr algn="ctr"/>
                      <a:r>
                        <a:rPr lang="ru-RU" b="1" dirty="0" smtClean="0">
                          <a:ln/>
                          <a:solidFill>
                            <a:schemeClr val="tx1"/>
                          </a:solidFill>
                        </a:rPr>
                        <a:t>ГБОУ СОШ № 667 с/п № 5</a:t>
                      </a:r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 descr="мишка с факелом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484784"/>
            <a:ext cx="2880320" cy="47167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40"/>
          <a:ext cx="8568952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6192688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Первые признаки утомления служат сигналом к выполнению физкультминуток. Внешними проявлениями утомления является то, что дети начинают чаще отвлекаться, теряют интерес и внимание, ослабевает память, нарушается почерк, снижается работоспособность. Длительность физкультминуток составляет 1 – 5 минут и включает комплекс из 3 – 4 правильно подобранных упражнений, повторяемых 4 – 6 раз. За такое короткое время удается снять общее или локальное утомление, значительно улучшить самочувствие детей.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Требования к проведению физкультминуток: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комплексы подбираются в зависимости от вида занятия, его содержания, должны быть разнообразны, так как однообразие снижает интерес детей к ним, а, следовательно, их результативность;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физкультминутка проводится на начальном этапе утомления, положительном эмоциональном фоне, так как более позднее их проведение не дает желаемого результата;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предпочтение нужно отдавать упражнениям для утомленных групп мышц;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для каждого класса необходимо выработать 2 – 3 условных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вербально-поведенческих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знака, позволяющих быстрее и эффективнее переключать школьников в другой режим деятельности.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физкультминуток: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упражнения для снятия общего или локального утомления;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упражнения для кистей рук;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гимнастика для глаз;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гимнастика для улучшения слуха;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упражнения для профилактики плоскостопия;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упражнения, корректирующие осанку;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дыхательная гимнастика.</a:t>
                      </a:r>
                    </a:p>
                    <a:p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Комплексы физкультминуток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(игровые задания и веселые физкультминутки).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Игровые задания просты по своему содержанию, не продолжительны, вносят разнообразие в проведение физкультминуток, позволяя поддерживать оптимальный уровень двигательной активности.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первое.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«Сделай фигуру». Дети идут по кругу. На слово педагога «Фигуры!» все играющие останавливаются и каждый принимает какую-либо позу – животного, птицы, спортсмена и т.д. После паузы игровое задание повторяется.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второе.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«Зайчата и медвежата». Ходьба в колонне по одному, по кругу. На слово педагога «Медвежата!» - ходьба «вперевалочку» (на внешней стороне стопы), руки за голову или на поясе. На слово «Зайчата!» - прыжки на двух ногах с продвижением вперед. Ходьба с выполнением игровых заданий чередуется с обычной ходьбой.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Веселые физкультминутки.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зарядку солнышко поднимает нас.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Поднимаем руки мы по команде «раз».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 над нами весело шелестит листва.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Опускаем руки мы по команде «два».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Соберем в корзинки ягоды, грибы –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Дружно наклоняемся по команде «три».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«четыре» и на «пять»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Будем дружно мы скакать.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Ну, а по команде «шесть»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Всем за парты тихо сесть!</a:t>
                      </a:r>
                    </a:p>
                    <a:p>
                      <a:pPr lvl="0"/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456</Words>
  <Application>Microsoft Office PowerPoint</Application>
  <PresentationFormat>Экран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</cp:revision>
  <dcterms:created xsi:type="dcterms:W3CDTF">2011-06-04T08:06:37Z</dcterms:created>
  <dcterms:modified xsi:type="dcterms:W3CDTF">2016-02-05T14:24:24Z</dcterms:modified>
</cp:coreProperties>
</file>