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119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7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767E8-7E22-42B3-8099-93A89B2FA7A0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234B3-6429-4EE8-8C32-90979569AFC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02443"/>
              </p:ext>
            </p:extLst>
          </p:nvPr>
        </p:nvGraphicFramePr>
        <p:xfrm>
          <a:off x="395536" y="260648"/>
          <a:ext cx="8352928" cy="6192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61926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</a:rPr>
                        <a:t>Удачи!</a:t>
                      </a:r>
                    </a:p>
                    <a:p>
                      <a:pPr algn="ctr"/>
                      <a:r>
                        <a:rPr lang="ru-RU" sz="2400" b="1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</a:rPr>
                        <a:t>Вам в воспитании здоровых детей.</a:t>
                      </a:r>
                    </a:p>
                    <a:p>
                      <a:endParaRPr lang="ru-RU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ln/>
                          <a:solidFill>
                            <a:schemeClr val="tx1"/>
                          </a:solidFill>
                        </a:rPr>
                        <a:t>Для Вас </a:t>
                      </a:r>
                    </a:p>
                    <a:p>
                      <a:pPr algn="ctr"/>
                      <a:r>
                        <a:rPr lang="ru-RU" sz="4000" b="1" dirty="0" smtClean="0">
                          <a:ln/>
                          <a:solidFill>
                            <a:schemeClr val="tx1"/>
                          </a:solidFill>
                        </a:rPr>
                        <a:t>родители</a:t>
                      </a:r>
                    </a:p>
                    <a:p>
                      <a:pPr algn="ctr"/>
                      <a:r>
                        <a:rPr lang="ru-RU" sz="4000" b="1" dirty="0" smtClean="0">
                          <a:ln/>
                          <a:solidFill>
                            <a:schemeClr val="tx1"/>
                          </a:solidFill>
                        </a:rPr>
                        <a:t>Физкультминутки</a:t>
                      </a:r>
                    </a:p>
                    <a:p>
                      <a:pPr algn="ctr"/>
                      <a:endParaRPr lang="ru-RU" sz="4400" b="1" dirty="0" smtClean="0">
                        <a:ln/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sz="4400" b="1" dirty="0" smtClean="0">
                        <a:ln/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dirty="0" smtClean="0">
                        <a:ln/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dirty="0" smtClean="0">
                        <a:ln/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ru-RU" b="1" dirty="0" smtClean="0">
                        <a:ln/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ln/>
                          <a:solidFill>
                            <a:schemeClr val="tx1"/>
                          </a:solidFill>
                        </a:rPr>
                        <a:t>Подготовила </a:t>
                      </a:r>
                      <a:r>
                        <a:rPr lang="ru-RU" b="1" dirty="0" smtClean="0">
                          <a:ln/>
                          <a:solidFill>
                            <a:schemeClr val="tx1"/>
                          </a:solidFill>
                        </a:rPr>
                        <a:t>инструктор по физкультуре</a:t>
                      </a:r>
                    </a:p>
                    <a:p>
                      <a:pPr algn="ctr"/>
                      <a:r>
                        <a:rPr lang="ru-RU" b="1" dirty="0" smtClean="0">
                          <a:ln/>
                          <a:solidFill>
                            <a:schemeClr val="tx1"/>
                          </a:solidFill>
                        </a:rPr>
                        <a:t>Воронкова О. В. </a:t>
                      </a:r>
                    </a:p>
                    <a:p>
                      <a:pPr algn="ctr"/>
                      <a:r>
                        <a:rPr lang="ru-RU" b="1" smtClean="0">
                          <a:ln/>
                          <a:solidFill>
                            <a:schemeClr val="tx1"/>
                          </a:solidFill>
                        </a:rPr>
                        <a:t>ГБОУ СОШ № 667 с/п №5</a:t>
                      </a:r>
                      <a:endParaRPr lang="ru-RU" b="1" dirty="0" smtClean="0">
                        <a:ln/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4" name="Рисунок 3" descr="мишка с факелом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412776"/>
            <a:ext cx="2880320" cy="47167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188640"/>
          <a:ext cx="7848872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59766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Веселой зарядкой можно заниматься с ребенком с самого раннего возраста. В процессе такой незатейливой подвижной игры малыш знакомится со своим телом, узнает ритм и красоту слова. Веселые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физминутки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прекрасная возможность для детей с пользой размяться между различными занятиями, которые требуют усидчивости и внимания.</a:t>
                      </a:r>
                      <a:b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Особенно следует уделить внимание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утренней физкультминутке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которая с самого утра поднимает настроение малыша и готовит его к интересному, плодотворному дню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Просыпушки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Солнышко, солнышко,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загляни в окошко.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Загляни в окошко,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разбуди Сережку.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Чтоб денек чуть- чуть был дольше,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чтобы мы узнали больше,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чтоб игрушки не скучали,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с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Сереженькой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играли.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Утренняя гимнастика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Ручки-ручки -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потягушки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ладошки -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похлопушки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Ножки-ножки –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топотушки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Побегушки,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попрыгушки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добрым утром, ручки,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Ладошки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ножки,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Щёчки-цветочки –</a:t>
                      </a:r>
                      <a:b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Чмок!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</a:rPr>
                        <a:t>Для пробуждения: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Вот проснулись, потянулись,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 боку на бок повернулись!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Потягушечки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!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Потягушечки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Вот проснулись, потянулись,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С боку на бок повернулись!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Потягушечки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!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Потягушечки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!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Где игрушечки,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</a:rPr>
                        <a:t>погремушечки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?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Ты, игрушка, погреми, нашу детку подними!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3" name="Пятно 2 2"/>
          <p:cNvSpPr/>
          <p:nvPr/>
        </p:nvSpPr>
        <p:spPr>
          <a:xfrm>
            <a:off x="4572000" y="0"/>
            <a:ext cx="4176464" cy="1268760"/>
          </a:xfrm>
          <a:prstGeom prst="irregularSeal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Утренние физкультминутки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Мишка с гантелями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20272" y="1268759"/>
            <a:ext cx="1368152" cy="280831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80</Words>
  <Application>Microsoft Office PowerPoint</Application>
  <PresentationFormat>Экран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Сергей</cp:lastModifiedBy>
  <cp:revision>4</cp:revision>
  <dcterms:created xsi:type="dcterms:W3CDTF">2011-06-04T08:15:20Z</dcterms:created>
  <dcterms:modified xsi:type="dcterms:W3CDTF">2016-02-05T14:29:11Z</dcterms:modified>
</cp:coreProperties>
</file>