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62" d="100"/>
          <a:sy n="62" d="100"/>
        </p:scale>
        <p:origin x="4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953-474F-430F-9746-0CD76EDE97B5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89C7-0947-4570-AF0A-31B4E7DBB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28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953-474F-430F-9746-0CD76EDE97B5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89C7-0947-4570-AF0A-31B4E7DBB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06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953-474F-430F-9746-0CD76EDE97B5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89C7-0947-4570-AF0A-31B4E7DBBBC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7688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953-474F-430F-9746-0CD76EDE97B5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89C7-0947-4570-AF0A-31B4E7DBB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650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953-474F-430F-9746-0CD76EDE97B5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89C7-0947-4570-AF0A-31B4E7DBBBC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7564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953-474F-430F-9746-0CD76EDE97B5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89C7-0947-4570-AF0A-31B4E7DBB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518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953-474F-430F-9746-0CD76EDE97B5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89C7-0947-4570-AF0A-31B4E7DBB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808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953-474F-430F-9746-0CD76EDE97B5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89C7-0947-4570-AF0A-31B4E7DBB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88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953-474F-430F-9746-0CD76EDE97B5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89C7-0947-4570-AF0A-31B4E7DBB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6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953-474F-430F-9746-0CD76EDE97B5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89C7-0947-4570-AF0A-31B4E7DBB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45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953-474F-430F-9746-0CD76EDE97B5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89C7-0947-4570-AF0A-31B4E7DBB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953-474F-430F-9746-0CD76EDE97B5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89C7-0947-4570-AF0A-31B4E7DBB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88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953-474F-430F-9746-0CD76EDE97B5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89C7-0947-4570-AF0A-31B4E7DBB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46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953-474F-430F-9746-0CD76EDE97B5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89C7-0947-4570-AF0A-31B4E7DBB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859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953-474F-430F-9746-0CD76EDE97B5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89C7-0947-4570-AF0A-31B4E7DBB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33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953-474F-430F-9746-0CD76EDE97B5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89C7-0947-4570-AF0A-31B4E7DBB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19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AD953-474F-430F-9746-0CD76EDE97B5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D089C7-0947-4570-AF0A-31B4E7DBB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0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omanadvice.ru/psihogimnastika#ixzz3JQUCt7f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0390" y="2404531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Использование </a:t>
            </a:r>
            <a:br>
              <a:rPr lang="ru-RU" b="1" i="1" dirty="0" smtClean="0"/>
            </a:br>
            <a:r>
              <a:rPr lang="ru-RU" b="1" i="1" dirty="0" err="1" smtClean="0"/>
              <a:t>психогимнастики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в ДОУ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/>
              <a:t>Выполнила: педагог-психолог Гридина Л.В.</a:t>
            </a:r>
          </a:p>
          <a:p>
            <a:r>
              <a:rPr lang="ru-RU" sz="2000" b="1" i="1" dirty="0" smtClean="0"/>
              <a:t>МБДОУ №52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61952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i="1" u="sng" dirty="0" smtClean="0"/>
              <a:t>Список используемой литературы.</a:t>
            </a:r>
            <a:endParaRPr lang="ru-RU" sz="4400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 smtClean="0"/>
              <a:t>Психогимнастика</a:t>
            </a:r>
            <a:r>
              <a:rPr lang="ru-RU" sz="2000" dirty="0" smtClean="0"/>
              <a:t> .М., 1990 Чистякова. М.И.</a:t>
            </a:r>
          </a:p>
          <a:p>
            <a:r>
              <a:rPr lang="ru-RU" sz="2000" u="sng" dirty="0">
                <a:hlinkClick r:id="rId2"/>
              </a:rPr>
              <a:t>http://womanadvice.ru/psihogimnastika#ixzz3JQUCt7fl</a:t>
            </a:r>
            <a:r>
              <a:rPr lang="ru-RU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84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i="1" u="sng" dirty="0" err="1" smtClean="0"/>
              <a:t>Психогимнастика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 err="1" smtClean="0"/>
              <a:t>Психогимнастика</a:t>
            </a:r>
            <a:r>
              <a:rPr lang="ru-RU" sz="3200" dirty="0" smtClean="0"/>
              <a:t>- это курс специальных занятий( этюдов, упражнений и игр), направленных на развитие и коррекцию различных сторон психики ребенка (как познавательной, так и эмоционально-личностной сферы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44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i="1" u="sng" dirty="0" smtClean="0"/>
              <a:t>Когда использовать </a:t>
            </a:r>
            <a:r>
              <a:rPr lang="ru-RU" sz="4400" b="1" i="1" u="sng" dirty="0" err="1" smtClean="0"/>
              <a:t>психогимнастику</a:t>
            </a:r>
            <a:r>
              <a:rPr lang="ru-RU" u="sng" dirty="0" smtClean="0"/>
              <a:t>?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/>
              <a:t>Прежде всего такие занятия показаны детям: с чрезмерной утомляемостью, замкнутым, с неврозами, </a:t>
            </a:r>
          </a:p>
          <a:p>
            <a:pPr marL="0" indent="0" algn="ctr">
              <a:buNone/>
            </a:pPr>
            <a:r>
              <a:rPr lang="ru-RU" sz="2000" dirty="0" smtClean="0"/>
              <a:t>нарушениями характера,</a:t>
            </a:r>
          </a:p>
          <a:p>
            <a:pPr marL="0" indent="0" algn="ctr">
              <a:buNone/>
            </a:pPr>
            <a:r>
              <a:rPr lang="ru-RU" sz="2000" dirty="0" smtClean="0"/>
              <a:t> легкими задержками психического развития и другими нервно- психическими расстройствами,</a:t>
            </a:r>
          </a:p>
          <a:p>
            <a:pPr marL="0" indent="0" algn="ctr">
              <a:buNone/>
            </a:pPr>
            <a:r>
              <a:rPr lang="ru-RU" sz="2000" dirty="0" smtClean="0"/>
              <a:t> находящимися на границе здоровья и болезни.</a:t>
            </a:r>
          </a:p>
          <a:p>
            <a:pPr marL="0" indent="0" algn="ctr">
              <a:buNone/>
            </a:pPr>
            <a:r>
              <a:rPr lang="ru-RU" sz="2000" dirty="0" smtClean="0"/>
              <a:t>Не менее важно использовать </a:t>
            </a:r>
            <a:r>
              <a:rPr lang="ru-RU" sz="2000" dirty="0" err="1" smtClean="0"/>
              <a:t>психогимнастику</a:t>
            </a:r>
            <a:r>
              <a:rPr lang="ru-RU" sz="2000" dirty="0" smtClean="0"/>
              <a:t> в профилактической работе с практически здоровыми детьми с целью психофизической разрядки.</a:t>
            </a:r>
          </a:p>
          <a:p>
            <a:pPr marL="0" indent="0" algn="ctr">
              <a:buNone/>
            </a:pPr>
            <a:r>
              <a:rPr lang="ru-RU" sz="2000" dirty="0"/>
              <a:t>Также нужно включать </a:t>
            </a:r>
            <a:r>
              <a:rPr lang="ru-RU" sz="2000" dirty="0" err="1"/>
              <a:t>психогимнастический</a:t>
            </a:r>
            <a:r>
              <a:rPr lang="ru-RU" sz="2000" dirty="0"/>
              <a:t> комплекс в дни, когда запланированы занятия с высокими интеллектуальными или психоэмоциональными нагрузками. </a:t>
            </a:r>
          </a:p>
          <a:p>
            <a:pPr marL="0" indent="0" algn="ctr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3492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i="1" u="sng" dirty="0" smtClean="0"/>
              <a:t>Цель </a:t>
            </a:r>
            <a:r>
              <a:rPr lang="ru-RU" sz="4400" b="1" i="1" u="sng" dirty="0" err="1" smtClean="0"/>
              <a:t>психогимнастики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Сохранение психического здоровья, коррекция и предупреждение эмоциональных  расстройств у детей.</a:t>
            </a:r>
          </a:p>
          <a:p>
            <a:pPr marL="0" indent="0" algn="just">
              <a:buNone/>
            </a:pPr>
            <a:r>
              <a:rPr lang="ru-RU" sz="2800" dirty="0" smtClean="0"/>
              <a:t>Преодолеть барьеры в общении ( понять себя и других).</a:t>
            </a:r>
          </a:p>
          <a:p>
            <a:pPr marL="0" indent="0" algn="just">
              <a:buNone/>
            </a:pPr>
            <a:r>
              <a:rPr lang="ru-RU" sz="2800" dirty="0" smtClean="0"/>
              <a:t>Снять психическое напряжение.</a:t>
            </a:r>
          </a:p>
          <a:p>
            <a:pPr marL="0" indent="0" algn="just">
              <a:buNone/>
            </a:pPr>
            <a:r>
              <a:rPr lang="ru-RU" sz="2800" dirty="0" smtClean="0"/>
              <a:t>Дать возможность в самовыражении</a:t>
            </a:r>
          </a:p>
          <a:p>
            <a:pPr marL="0" indent="0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2553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i="1" u="sng" dirty="0" smtClean="0"/>
              <a:t>Основные задачи:</a:t>
            </a:r>
            <a:endParaRPr lang="ru-RU" sz="4400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Фиксировать внимание ребенка на чужих проявлениях эмоций;</a:t>
            </a:r>
          </a:p>
          <a:p>
            <a:r>
              <a:rPr lang="ru-RU" sz="2000" dirty="0" smtClean="0"/>
              <a:t>Учить подражательно воспроизводить чужие эмоции;</a:t>
            </a:r>
          </a:p>
          <a:p>
            <a:r>
              <a:rPr lang="ru-RU" sz="2000" dirty="0" smtClean="0"/>
              <a:t>Фиксировать внимание на своих мышечных ощущениях как проявление этих эмоций;</a:t>
            </a:r>
          </a:p>
          <a:p>
            <a:r>
              <a:rPr lang="ru-RU" sz="2000" dirty="0" smtClean="0"/>
              <a:t>Анализировать и словестно описывать мышечные проявления эмоций;</a:t>
            </a:r>
          </a:p>
          <a:p>
            <a:r>
              <a:rPr lang="ru-RU" sz="2000" dirty="0" smtClean="0"/>
              <a:t>Повторно производить эмоции в  заданных упражнениях;</a:t>
            </a:r>
          </a:p>
          <a:p>
            <a:r>
              <a:rPr lang="ru-RU" sz="2000" dirty="0" smtClean="0"/>
              <a:t>Контролировать ощущения.</a:t>
            </a:r>
            <a:r>
              <a:rPr lang="ru-RU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0522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i="1" u="sng" dirty="0" smtClean="0"/>
              <a:t>Структура комплекса </a:t>
            </a:r>
            <a:r>
              <a:rPr lang="ru-RU" sz="4400" b="1" i="1" u="sng" dirty="0" err="1" smtClean="0"/>
              <a:t>психогимнастики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Курс состоит из 20 занятий , на которых дети должны усвоить 8 понятий, связанных с переживаниями основных эмоций и 10 представлений, оценивающих личностные качества человека.</a:t>
            </a:r>
          </a:p>
          <a:p>
            <a:pPr marL="0" indent="0">
              <a:buNone/>
            </a:pPr>
            <a:r>
              <a:rPr lang="ru-RU" sz="2000" dirty="0" smtClean="0"/>
              <a:t>Длительность занятий 25 минут- 1часа 30 минут.</a:t>
            </a:r>
          </a:p>
          <a:p>
            <a:pPr marL="0" indent="0">
              <a:buNone/>
            </a:pPr>
            <a:r>
              <a:rPr lang="ru-RU" sz="2000" dirty="0" smtClean="0"/>
              <a:t>Занятия проводятся 2 раза в неделю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72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i="1" u="sng" dirty="0" smtClean="0"/>
              <a:t>Структура занятий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u="sng" dirty="0" smtClean="0"/>
              <a:t>Начальный этап- </a:t>
            </a:r>
            <a:r>
              <a:rPr lang="ru-RU" sz="2000" dirty="0" smtClean="0"/>
              <a:t>беседа с детьми, художественное слово , загадка, яркая красочная игрушка, сюрпризный момент и другое..</a:t>
            </a:r>
          </a:p>
          <a:p>
            <a:pPr marL="0" indent="0">
              <a:buNone/>
            </a:pPr>
            <a:r>
              <a:rPr lang="ru-RU" sz="2000" dirty="0" smtClean="0"/>
              <a:t>Цель: мотивация детей на тематику занятия или другую форму работы.</a:t>
            </a:r>
          </a:p>
          <a:p>
            <a:pPr marL="0" indent="0" algn="ctr">
              <a:buNone/>
            </a:pPr>
            <a:r>
              <a:rPr lang="ru-RU" sz="2000" u="sng" dirty="0" smtClean="0"/>
              <a:t>Этап проживаний действий </a:t>
            </a:r>
            <a:r>
              <a:rPr lang="ru-RU" sz="2000" dirty="0" smtClean="0"/>
              <a:t>– отработка основных движений , гимнастических упражнений и другое.</a:t>
            </a:r>
          </a:p>
          <a:p>
            <a:pPr marL="0" indent="0">
              <a:buNone/>
            </a:pPr>
            <a:r>
              <a:rPr lang="ru-RU" sz="2000" dirty="0" smtClean="0"/>
              <a:t>Цель: достижение результата обучающих воспитательных и развивающих задач.</a:t>
            </a:r>
          </a:p>
          <a:p>
            <a:pPr marL="0" indent="0" algn="ctr">
              <a:buNone/>
            </a:pPr>
            <a:r>
              <a:rPr lang="ru-RU" sz="2000" u="sng" dirty="0" smtClean="0"/>
              <a:t>Этап организации эмоционального общения</a:t>
            </a:r>
            <a:r>
              <a:rPr lang="ru-RU" sz="2000" dirty="0" smtClean="0"/>
              <a:t>.</a:t>
            </a:r>
          </a:p>
          <a:p>
            <a:pPr marL="0" indent="0" algn="ctr">
              <a:buNone/>
            </a:pPr>
            <a:r>
              <a:rPr lang="ru-RU" sz="2000" dirty="0" smtClean="0"/>
              <a:t>Цель: тренировка общих способностей словесного и несловесного воздействия детей друг на друга.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9425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176" y="365760"/>
            <a:ext cx="8596668" cy="1320800"/>
          </a:xfrm>
        </p:spPr>
        <p:txBody>
          <a:bodyPr>
            <a:normAutofit/>
          </a:bodyPr>
          <a:lstStyle/>
          <a:p>
            <a:r>
              <a:rPr lang="ru-RU" sz="4400" b="1" i="1" u="sng" dirty="0" smtClean="0"/>
              <a:t>Структура занятий.</a:t>
            </a:r>
            <a:endParaRPr lang="ru-RU" sz="4400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u="sng" dirty="0" smtClean="0"/>
              <a:t>Этап организации контролируемого поведения.</a:t>
            </a:r>
          </a:p>
          <a:p>
            <a:pPr marL="0" indent="0">
              <a:buNone/>
            </a:pPr>
            <a:r>
              <a:rPr lang="ru-RU" sz="2000" dirty="0" smtClean="0"/>
              <a:t>Цель: тренировка умения детей регулировать свои поведенческие реакции.</a:t>
            </a:r>
          </a:p>
          <a:p>
            <a:pPr marL="0" indent="0">
              <a:buNone/>
            </a:pPr>
            <a:r>
              <a:rPr lang="ru-RU" sz="2000" u="sng" dirty="0" smtClean="0"/>
              <a:t>Заключительный этап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sz="2000" dirty="0" smtClean="0"/>
              <a:t>Цель: закрепление содержания предполагаемого материала, а также положительного эффекта, стимулирующего и упорядочивающего психическую и физическую активность детей, приведение в равновесие их эмоционального состояния, улучшение самочувствия и настроения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52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i="1" u="sng" dirty="0" smtClean="0"/>
              <a:t>Использование </a:t>
            </a:r>
            <a:r>
              <a:rPr lang="ru-RU" sz="4400" b="1" i="1" u="sng" dirty="0" err="1" smtClean="0"/>
              <a:t>психогимнастики</a:t>
            </a:r>
            <a:r>
              <a:rPr lang="ru-RU" sz="4400" b="1" i="1" u="sng" dirty="0" smtClean="0"/>
              <a:t> педагогом ДОУ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 smtClean="0"/>
              <a:t>Физминутки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Ауторелаксация после интенсивной нагрузки (физической или интеллектуальной.)</a:t>
            </a:r>
          </a:p>
          <a:p>
            <a:r>
              <a:rPr lang="ru-RU" sz="2000" dirty="0" smtClean="0"/>
              <a:t>В качестве «оживления» материала в работе по нравственному воспитанию.</a:t>
            </a:r>
          </a:p>
          <a:p>
            <a:r>
              <a:rPr lang="ru-RU" sz="2000" dirty="0" smtClean="0"/>
              <a:t>Как самостоятельный вид подгрупповой работы, а также индивидуально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37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180</TotalTime>
  <Words>429</Words>
  <Application>Microsoft Office PowerPoint</Application>
  <PresentationFormat>Широкоэкранный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Грань</vt:lpstr>
      <vt:lpstr>Использование  психогимнастики в ДОУ.</vt:lpstr>
      <vt:lpstr>Психогимнастика.</vt:lpstr>
      <vt:lpstr>Когда использовать психогимнастику?</vt:lpstr>
      <vt:lpstr>Цель психогимнастики.</vt:lpstr>
      <vt:lpstr>Основные задачи:</vt:lpstr>
      <vt:lpstr>Структура комплекса психогимнастики.</vt:lpstr>
      <vt:lpstr>Структура занятий.</vt:lpstr>
      <vt:lpstr>Структура занятий.</vt:lpstr>
      <vt:lpstr>Использование психогимнастики педагогом ДОУ.</vt:lpstr>
      <vt:lpstr>Список используемой литературы.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 психогимнастики в ДОУ.</dc:title>
  <dc:creator>Виталя</dc:creator>
  <cp:lastModifiedBy>Виталя</cp:lastModifiedBy>
  <cp:revision>13</cp:revision>
  <dcterms:created xsi:type="dcterms:W3CDTF">2014-11-18T11:16:17Z</dcterms:created>
  <dcterms:modified xsi:type="dcterms:W3CDTF">2014-11-18T14:16:50Z</dcterms:modified>
</cp:coreProperties>
</file>