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04" r:id="rId3"/>
    <p:sldId id="272" r:id="rId4"/>
    <p:sldId id="264" r:id="rId5"/>
    <p:sldId id="265" r:id="rId6"/>
    <p:sldId id="273" r:id="rId7"/>
    <p:sldId id="267" r:id="rId8"/>
    <p:sldId id="274" r:id="rId9"/>
    <p:sldId id="269" r:id="rId10"/>
    <p:sldId id="275" r:id="rId11"/>
    <p:sldId id="271" r:id="rId12"/>
    <p:sldId id="276" r:id="rId13"/>
    <p:sldId id="278" r:id="rId14"/>
    <p:sldId id="279" r:id="rId15"/>
    <p:sldId id="280" r:id="rId16"/>
    <p:sldId id="284" r:id="rId17"/>
    <p:sldId id="282" r:id="rId18"/>
    <p:sldId id="283" r:id="rId19"/>
    <p:sldId id="285" r:id="rId20"/>
    <p:sldId id="286" r:id="rId21"/>
    <p:sldId id="288" r:id="rId22"/>
    <p:sldId id="289" r:id="rId23"/>
    <p:sldId id="296" r:id="rId24"/>
    <p:sldId id="297" r:id="rId25"/>
    <p:sldId id="298" r:id="rId26"/>
    <p:sldId id="299" r:id="rId27"/>
    <p:sldId id="300" r:id="rId28"/>
    <p:sldId id="301" r:id="rId29"/>
    <p:sldId id="303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5" autoAdjust="0"/>
  </p:normalViewPr>
  <p:slideViewPr>
    <p:cSldViewPr>
      <p:cViewPr>
        <p:scale>
          <a:sx n="40" d="100"/>
          <a:sy n="40" d="100"/>
        </p:scale>
        <p:origin x="-216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AA8116-149C-4496-8B58-62BA79387B8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D54B92-E20D-490B-B55C-90BDEAD7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ЗИМУЮТ НАСЕКОМЫЕ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494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348880"/>
            <a:ext cx="5040560" cy="413584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47864" y="404664"/>
            <a:ext cx="5338936" cy="208362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Весною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 опушке в ковре цветущих трав,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   Как звонкая капель жужжит мохнатый …</a:t>
            </a:r>
          </a:p>
        </p:txBody>
      </p:sp>
    </p:spTree>
    <p:extLst>
      <p:ext uri="{BB962C8B-B14F-4D97-AF65-F5344CB8AC3E}">
        <p14:creationId xmlns="" xmlns:p14="http://schemas.microsoft.com/office/powerpoint/2010/main" val="2913991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3358235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147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374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61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155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8448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937" y="18430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128" y="1843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232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417" y="18414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797" y="185061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0798" y="18414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18254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2579221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8853" y="257922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25792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3592" y="257922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7075" y="257922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373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476672"/>
            <a:ext cx="7128791" cy="931499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Летит – жужжит. Сядет – молчит.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1691680" y="1340768"/>
            <a:ext cx="5822032" cy="4777052"/>
          </a:xfrm>
        </p:spPr>
      </p:pic>
    </p:spTree>
    <p:extLst>
      <p:ext uri="{BB962C8B-B14F-4D97-AF65-F5344CB8AC3E}">
        <p14:creationId xmlns="" xmlns:p14="http://schemas.microsoft.com/office/powerpoint/2010/main" val="3908680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1742982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147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374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61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155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8448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937" y="18430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128" y="1843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232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417" y="18414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797" y="185061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0798" y="18414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18254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2579221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8853" y="257922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25792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3592" y="257922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7075" y="257922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3174504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0201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1394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362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1124744"/>
            <a:ext cx="3808123" cy="381181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Те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с кем рядом я жужжала,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   Помнят - у меня есть жало.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   И на брюшке полоса,</a:t>
            </a:r>
          </a:p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   Потому, что я …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21557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4609595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147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374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61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155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8448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937" y="18430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128" y="1843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232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417" y="18414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797" y="185061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0798" y="18414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18254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2579221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8853" y="257922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25792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3592" y="257922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7075" y="257922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3174504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0201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1394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1394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9557" y="386278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6655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  <p:extLst>
      <p:ext uri="{BB962C8B-B14F-4D97-AF65-F5344CB8AC3E}">
        <p14:creationId xmlns="" xmlns:p14="http://schemas.microsoft.com/office/powerpoint/2010/main" val="2999448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1268760"/>
            <a:ext cx="3566160" cy="292608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4752528" cy="3600400"/>
          </a:xfrm>
        </p:spPr>
        <p:txBody>
          <a:bodyPr>
            <a:no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Ей в шкафу вольготно жить: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 - личинки отложить,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Два - наесться вкусной шерсти,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Три – по комнате кружить.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результате же – четыре –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Кто летает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 квартире,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Дразнит целую семью,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Даже бабушку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мою?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405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3221777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147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374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61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155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8448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937" y="18430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128" y="1843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232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417" y="18414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797" y="185061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0798" y="18414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18254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2579221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8853" y="257922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25792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3592" y="257922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7075" y="257922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3174504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0201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1394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1394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9557" y="386278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6655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1880" y="451086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53909" y="451693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99980" y="4516933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64179" y="451693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783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2324356"/>
            <a:ext cx="5822032" cy="477705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476672"/>
            <a:ext cx="7859216" cy="1507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Голос тонок, нос долог.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   Кто их убьёт – свою кровь прольёт.</a:t>
            </a:r>
          </a:p>
        </p:txBody>
      </p:sp>
    </p:spTree>
    <p:extLst>
      <p:ext uri="{BB962C8B-B14F-4D97-AF65-F5344CB8AC3E}">
        <p14:creationId xmlns="" xmlns:p14="http://schemas.microsoft.com/office/powerpoint/2010/main" val="1291366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8776630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147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374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61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155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8448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937" y="18430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128" y="1843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232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417" y="18414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797" y="185061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0798" y="18414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18254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2579221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8853" y="257922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25792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3592" y="257922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7075" y="257922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3174504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0201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1394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1394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9557" y="386278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6655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1880" y="451086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53909" y="451693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99980" y="4516933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64179" y="451693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84" y="518481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8928" y="518481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1885" y="518481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64658" y="518481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4374" y="518481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17528" y="5184814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714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6004543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48183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9" y="1371600"/>
            <a:ext cx="4964729" cy="407362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548680"/>
            <a:ext cx="3818467" cy="388382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Живёт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лесу малыш изящный,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   Пусть ростом мал, да работящий.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   Весь день без устали снуёт –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   То прут, то брёвнышко несёт.</a:t>
            </a:r>
          </a:p>
        </p:txBody>
      </p:sp>
    </p:spTree>
    <p:extLst>
      <p:ext uri="{BB962C8B-B14F-4D97-AF65-F5344CB8AC3E}">
        <p14:creationId xmlns="" xmlns:p14="http://schemas.microsoft.com/office/powerpoint/2010/main" val="3455777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4344944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147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374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61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155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8448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937" y="18430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128" y="1843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232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417" y="18414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797" y="185061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0798" y="18414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18254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2579221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8853" y="257922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25792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3592" y="257922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7075" y="257922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3174504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0201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1394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1394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9557" y="386278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6655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1880" y="451086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53909" y="451693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99980" y="4516933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64179" y="451693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84" y="518481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8928" y="518481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1885" y="518481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64658" y="518481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4374" y="518481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17528" y="5184814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3893" y="589687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46850" y="5896877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69623" y="58968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0274" y="589687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99437" y="589687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29142" y="5896877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25917" y="589687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375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4909208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0147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4374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361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155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8448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937" y="18430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128" y="1843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232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417" y="18414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797" y="185061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0798" y="18414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18254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2579221"/>
            <a:ext cx="651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8853" y="257922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63888" y="25792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3592" y="2579221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7075" y="2579221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3174504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0201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1394" y="3174504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1394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79557" y="386278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6655" y="386278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91880" y="4510861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53909" y="451693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99980" y="4516933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64179" y="451693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584" y="518481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8928" y="518481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1885" y="5184814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64658" y="5184814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04374" y="518481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17528" y="5184814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3893" y="589687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46850" y="5896877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69623" y="58968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30274" y="589687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99437" y="589687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29142" y="5896877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25917" y="589687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793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75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75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9" grpId="0"/>
      <p:bldP spid="29" grpId="0"/>
      <p:bldP spid="34" grpId="0"/>
      <p:bldP spid="35" grpId="0"/>
      <p:bldP spid="38" grpId="0"/>
      <p:bldP spid="47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" y="-17512"/>
            <a:ext cx="11000819" cy="6875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4655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452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9248"/>
            <a:ext cx="4876800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065914" cy="27866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61748" y="608856"/>
            <a:ext cx="2856744" cy="4616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ПАВЛИНИЙ ГЛАЗ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5949280"/>
            <a:ext cx="2393027" cy="4616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КРАПИВНИЦА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7" y="4293096"/>
            <a:ext cx="3691902" cy="2416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772" y="3903439"/>
            <a:ext cx="2086725" cy="4616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ТРАУРНИЦА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170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5288" y="-1"/>
            <a:ext cx="9149288" cy="697416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098106"/>
            <a:ext cx="5334000" cy="3427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5977334"/>
            <a:ext cx="857607" cy="4616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724400" cy="3573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3337" y="4127727"/>
            <a:ext cx="1446999" cy="4616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ШМЕЛЬ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396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7" y="3284984"/>
            <a:ext cx="5141329" cy="3438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2" y="-174977"/>
            <a:ext cx="4931960" cy="3918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8216" y="1959223"/>
            <a:ext cx="2938240" cy="4616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БОЖЬЯ КОРОВКА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995936" y="2571132"/>
            <a:ext cx="4875882" cy="3936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6240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1" y="382836"/>
            <a:ext cx="3491229" cy="2326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72816"/>
            <a:ext cx="4843512" cy="3287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3102094" cy="2447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766355"/>
            <a:ext cx="2745495" cy="83099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ЖУК ДРОВОСЕК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ЛИЧИНКИ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235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30" y="1124744"/>
            <a:ext cx="3308870" cy="4909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5" y="548680"/>
            <a:ext cx="8406037" cy="568863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15848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548680"/>
            <a:ext cx="6192688" cy="50811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8029" y="719501"/>
            <a:ext cx="3818467" cy="2421467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Он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  музыкант и знает в этом толк,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 Хоть и похож на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огуречика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 Ну кто из нас не знает зелёного …</a:t>
            </a:r>
          </a:p>
        </p:txBody>
      </p:sp>
    </p:spTree>
    <p:extLst>
      <p:ext uri="{BB962C8B-B14F-4D97-AF65-F5344CB8AC3E}">
        <p14:creationId xmlns="" xmlns:p14="http://schemas.microsoft.com/office/powerpoint/2010/main" val="3913491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1"/>
            <a:ext cx="9577064" cy="76616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807840" y="548680"/>
            <a:ext cx="5572472" cy="597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162" y="692696"/>
            <a:ext cx="979757" cy="112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040" y="4941168"/>
            <a:ext cx="979757" cy="112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03" y="3097052"/>
            <a:ext cx="979757" cy="1124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282724"/>
            <a:ext cx="979757" cy="1124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2037" y="2204864"/>
            <a:ext cx="979757" cy="11247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6365506"/>
            <a:ext cx="979757" cy="1124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686" y="2204864"/>
            <a:ext cx="357124" cy="4099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03" y="5490230"/>
            <a:ext cx="357124" cy="4099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736" y="6945048"/>
            <a:ext cx="357124" cy="4099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6740062"/>
            <a:ext cx="357124" cy="4099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4238966"/>
            <a:ext cx="357124" cy="4099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1438" y="1202482"/>
            <a:ext cx="357124" cy="4099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736" y="77738"/>
            <a:ext cx="357124" cy="4099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-79598"/>
            <a:ext cx="357124" cy="4099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566" y="435124"/>
            <a:ext cx="357124" cy="40997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3232" y="5104294"/>
            <a:ext cx="357124" cy="409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048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6096000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08" y="1912218"/>
            <a:ext cx="3033564" cy="3033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3" y="4355839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4057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5999906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147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54868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54868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48680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3613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54868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6155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54868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527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76672"/>
            <a:ext cx="4392488" cy="360409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03648" y="548680"/>
            <a:ext cx="6264696" cy="936103"/>
          </a:xfrm>
        </p:spPr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птичка, а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 крыльями.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795277" cy="2623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0" y="4437112"/>
            <a:ext cx="3275856" cy="2183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4062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2967250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504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2155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9832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5621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4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816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940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500"/>
                            </p:stCondLst>
                            <p:childTnLst>
                              <p:par>
                                <p:cTn id="7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1" grpId="0"/>
      <p:bldP spid="11" grpId="1"/>
      <p:bldP spid="9" grpId="0"/>
      <p:bldP spid="9" grpId="1"/>
      <p:bldP spid="16" grpId="0"/>
      <p:bldP spid="16" grpId="1"/>
      <p:bldP spid="14" grpId="0"/>
      <p:bldP spid="14" grpId="1"/>
      <p:bldP spid="15" grpId="0"/>
      <p:bldP spid="15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96752"/>
            <a:ext cx="6110064" cy="501338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99992" y="404664"/>
            <a:ext cx="4464496" cy="25202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солнечной полянке, на речке у пруда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   Кружится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егоза.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названье - …</a:t>
            </a:r>
          </a:p>
        </p:txBody>
      </p:sp>
    </p:spTree>
    <p:extLst>
      <p:ext uri="{BB962C8B-B14F-4D97-AF65-F5344CB8AC3E}">
        <p14:creationId xmlns="" xmlns:p14="http://schemas.microsoft.com/office/powerpoint/2010/main" val="103440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6979282"/>
              </p:ext>
            </p:extLst>
          </p:nvPr>
        </p:nvGraphicFramePr>
        <p:xfrm>
          <a:off x="827584" y="458670"/>
          <a:ext cx="7560000" cy="599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14149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706" y="119763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6584" y="119675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5128" y="119849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5578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5040" y="119675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8493"/>
            <a:ext cx="44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54868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2155" y="548680"/>
            <a:ext cx="51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832" y="55042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55042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5621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8163" y="55042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55042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5274" y="18448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937" y="184308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5128" y="1843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2232" y="1844824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417" y="184140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39797" y="185061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0798" y="184140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8304" y="182542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120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605</TotalTime>
  <Words>609</Words>
  <Application>Microsoft Office PowerPoint</Application>
  <PresentationFormat>Экран (4:3)</PresentationFormat>
  <Paragraphs>463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КАК ЗИМУЮТ НАСЕКОМЫЕ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зимуют насекомые</dc:title>
  <dc:creator>User</dc:creator>
  <cp:lastModifiedBy>1</cp:lastModifiedBy>
  <cp:revision>47</cp:revision>
  <dcterms:created xsi:type="dcterms:W3CDTF">2014-10-26T05:18:43Z</dcterms:created>
  <dcterms:modified xsi:type="dcterms:W3CDTF">2016-02-06T18:28:57Z</dcterms:modified>
</cp:coreProperties>
</file>