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56" r:id="rId4"/>
    <p:sldId id="271" r:id="rId5"/>
    <p:sldId id="267" r:id="rId6"/>
    <p:sldId id="272" r:id="rId7"/>
    <p:sldId id="268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0170" autoAdjust="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DE6BE-40E1-4F1E-83D0-09F5D8623B8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DA1D-4228-4D25-A0E9-BA9F940873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6FB03-1EDF-42B7-B213-ED2EF495996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10E7F-8208-44A0-95F1-80657C930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10E7F-8208-44A0-95F1-80657C930F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166AA6-B56A-42CA-A64C-1C187C6A205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.MICROSOF-A82F3E\&#1056;&#1072;&#1073;&#1086;&#1095;&#1080;&#1081;%20&#1089;&#1090;&#1086;&#1083;\&#1074;&#1088;&#1077;&#1084;&#1077;&#1085;&#1072;%20&#1075;&#1086;&#1076;&#1072;%20-%20&#1086;&#1089;&#1077;&#1085;&#1100;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643966" cy="30003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7021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7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7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мастерская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литературному чтению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3 классе</a:t>
            </a:r>
          </a:p>
          <a:p>
            <a:pPr algn="ctr"/>
            <a:endParaRPr lang="ru-RU" sz="590" b="1" spc="50" dirty="0" smtClean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5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«Краски осени»</a:t>
            </a:r>
          </a:p>
        </p:txBody>
      </p:sp>
      <p:pic>
        <p:nvPicPr>
          <p:cNvPr id="7171" name="Picture 3" descr="C:\Documents and Settings\Admin.MICROSOF-A82F3E\Мои документы\Мои рисунки\ошлот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3240360" cy="3566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0"/>
            <a:ext cx="73826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Century Gothic" pitchFamily="34" charset="0"/>
              </a:rPr>
              <a:t>Цели</a:t>
            </a:r>
            <a:r>
              <a:rPr lang="ru-RU" sz="1400" b="1" dirty="0">
                <a:solidFill>
                  <a:srgbClr val="FFC000"/>
                </a:solidFill>
                <a:latin typeface="Century Gothic" pitchFamily="34" charset="0"/>
              </a:rPr>
              <a:t>: </a:t>
            </a:r>
            <a:endParaRPr lang="en-US" sz="14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развивать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творческие  способности учащихся, совершенствовать умения понимать основное настроение лирического произведения; 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развивать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умения рисовать  словесные картинки через развитие речи; 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формировать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умение выразительно читать стихотворные тексты; 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расширять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литературный кругозор; 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воспитывать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любовь к родной природе.</a:t>
            </a:r>
          </a:p>
        </p:txBody>
      </p:sp>
      <p:pic>
        <p:nvPicPr>
          <p:cNvPr id="5" name="Picture 3" descr="C:\Documents and Settings\Admin.MICROSOF-A82F3E\Рабочий стол\фото\Мамины\PA21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647" y="3356992"/>
            <a:ext cx="3286353" cy="2465177"/>
          </a:xfrm>
          <a:prstGeom prst="cloudCallou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0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Century Gothic" pitchFamily="34" charset="0"/>
              </a:rPr>
              <a:t>             Ход урока</a:t>
            </a:r>
            <a:endParaRPr lang="ru-RU" sz="40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836712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I .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Организация класса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48" y="4572008"/>
            <a:ext cx="74295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Осень на опушке краски разводила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 листве тихонько кистью поводила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Пожелтел орешник, и зарделись клёны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 пурпуре осинки, только дуб зелёный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Утешает осень – не жалейте лета,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Посмотрите -  осень в золото одета!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7170" name="Picture 2" descr="C:\Documents and Settings\Admin.MICROSOF-A82F3E\Мои документы\Мои рисунки\kj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4685"/>
            <a:ext cx="5184576" cy="2505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II.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Слово мастера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Ассоциации к слову осень</a:t>
            </a: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(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Кластер)</a:t>
            </a:r>
          </a:p>
          <a:p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321468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Осень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6145" name="Picture 1" descr="C:\Documents and Settings\Admin.MICROSOF-A82F3E\Рабочий стол\лист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6" y="1571612"/>
            <a:ext cx="2429102" cy="1824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Documents and Settings\Admin.MICROSOF-A82F3E\Рабочий стол\дож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693194"/>
            <a:ext cx="2357454" cy="18020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Admin.MICROSOF-A82F3E\Рабочий стол\осенний ве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2522049" cy="19240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Documents and Settings\Admin.MICROSOF-A82F3E\Рабочий стол\луж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608" y="4214818"/>
            <a:ext cx="2579932" cy="1962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вал 9"/>
          <p:cNvSpPr/>
          <p:nvPr/>
        </p:nvSpPr>
        <p:spPr>
          <a:xfrm>
            <a:off x="3286116" y="2928934"/>
            <a:ext cx="2071702" cy="1143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Century Gothic" pitchFamily="34" charset="0"/>
              </a:rPr>
              <a:t>Осень</a:t>
            </a:r>
            <a:endParaRPr lang="ru-RU" sz="28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153" name="AutoShape 9"/>
          <p:cNvCxnSpPr>
            <a:cxnSpLocks noChangeShapeType="1"/>
          </p:cNvCxnSpPr>
          <p:nvPr/>
        </p:nvCxnSpPr>
        <p:spPr bwMode="auto">
          <a:xfrm flipV="1">
            <a:off x="3143240" y="3786190"/>
            <a:ext cx="642942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4" name="AutoShape 10"/>
          <p:cNvCxnSpPr>
            <a:cxnSpLocks noChangeShapeType="1"/>
          </p:cNvCxnSpPr>
          <p:nvPr/>
        </p:nvCxnSpPr>
        <p:spPr bwMode="auto">
          <a:xfrm>
            <a:off x="3071802" y="2786058"/>
            <a:ext cx="642942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5" name="AutoShape 11"/>
          <p:cNvCxnSpPr>
            <a:cxnSpLocks noChangeShapeType="1"/>
          </p:cNvCxnSpPr>
          <p:nvPr/>
        </p:nvCxnSpPr>
        <p:spPr bwMode="auto">
          <a:xfrm rot="10800000" flipV="1">
            <a:off x="4857752" y="2786058"/>
            <a:ext cx="571504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6" name="AutoShape 12"/>
          <p:cNvCxnSpPr>
            <a:cxnSpLocks noChangeShapeType="1"/>
          </p:cNvCxnSpPr>
          <p:nvPr/>
        </p:nvCxnSpPr>
        <p:spPr bwMode="auto">
          <a:xfrm rot="16200000" flipV="1">
            <a:off x="4929190" y="3786190"/>
            <a:ext cx="714380" cy="7143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" name="Прямоугольник 12"/>
          <p:cNvSpPr/>
          <p:nvPr/>
        </p:nvSpPr>
        <p:spPr>
          <a:xfrm>
            <a:off x="1043608" y="1052736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Листья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621508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Ветер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621508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Лужа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01024" y="121442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Дождь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.MICROSOF-A82F3E\Рабочий стол\Rannyaya_osen_70_80_hm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1777672" cy="2071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4221088"/>
            <a:ext cx="27542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Ранняя осень</a:t>
            </a:r>
            <a:endParaRPr lang="en-US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День хрустальный, 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Вечера лучезарные…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Ф.И. Тютчев.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602120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III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Анализ стихотворений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ru-RU" sz="4000" b="1" i="1" dirty="0" smtClean="0">
                <a:solidFill>
                  <a:srgbClr val="FFC000"/>
                </a:solidFill>
                <a:latin typeface="Century Gothic" pitchFamily="34" charset="0"/>
              </a:rPr>
              <a:t>               Краски осени</a:t>
            </a:r>
            <a:endParaRPr lang="ru-RU" sz="40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051" name="Picture 3" descr="C:\Documents and Settings\Admin.MICROSOF-A82F3E\Рабочий стол\золотая ос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16832"/>
            <a:ext cx="2452678" cy="173526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.MICROSOF-A82F3E\Рабочий стол\позд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916832"/>
            <a:ext cx="1857356" cy="217578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779912" y="3717032"/>
            <a:ext cx="25717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Золотая осень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Весь в пурпуровом огне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Золотистый лес…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Цвет рябины алым стал…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К.Д. Бальмонт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57918" y="4221088"/>
            <a:ext cx="278608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Поздняя осень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Люблю я пышное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природы увяданье,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В багрец и в золото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одетые леса…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      А.С.Пушкин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9" name="времена года - осен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0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87624" y="130324"/>
            <a:ext cx="7848872" cy="337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Работа в группах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А) «Оживи» ромашку любимыми осенними красками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Б) «Поговори» с ромашкой (строчками стихотворений доказать наличие осенних красок)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Дифференцированная работа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24578" name="Picture 2" descr="C:\Documents and Settings\Admin.MICROSOF-A82F3E\Рабочий стол\фото\Мамины\PA210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3167823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1885037"/>
            <a:ext cx="47863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baseline="0" dirty="0" smtClean="0">
              <a:solidFill>
                <a:srgbClr val="FFC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C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baseline="0" dirty="0" smtClean="0">
              <a:solidFill>
                <a:srgbClr val="FFC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baseline="0" dirty="0" smtClean="0">
              <a:solidFill>
                <a:srgbClr val="FFC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C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C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C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71600" y="188640"/>
            <a:ext cx="57150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VII.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- пятистишие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группа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1.Осень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Славная, золотая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Наступила, разукрасила , бодрила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4 . Осень на опушке краски разводила.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5 Осень-хозяйка!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420888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II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группа 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1.Ветер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2. Холодный, сильный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3. Дует, играет, щекочет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4 . Осторожно ветер из калитки вышел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5 Ветер – всемогущий!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43608" y="4581128"/>
            <a:ext cx="45720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группа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Листья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Золотые, багряные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Кружатся, падают, летят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4 . Листья в поле давно улетели.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5 Листья – звёзды!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3076" name="Picture 4" descr="C:\Documents and Settings\Admin.MICROSOF-A82F3E\Рабочий стол\49141860_1253946172_image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-214338"/>
            <a:ext cx="2071702" cy="2397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7" name="Picture 5" descr="C:\Documents and Settings\Admin.MICROSOF-A82F3E\Рабочий стол\ипи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00306"/>
            <a:ext cx="214314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8" name="Picture 6" descr="C:\Documents and Settings\Admin.MICROSOF-A82F3E\Рабочий стол\1512cy32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482108"/>
            <a:ext cx="1762121" cy="237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rrowheads="1"/>
          </p:cNvSpPr>
          <p:nvPr/>
        </p:nvSpPr>
        <p:spPr bwMode="auto">
          <a:xfrm>
            <a:off x="1763688" y="1196752"/>
            <a:ext cx="1728192" cy="1944216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864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  <a:latin typeface="Century Gothic" pitchFamily="34" charset="0"/>
              </a:rPr>
              <a:t>VIII.</a:t>
            </a:r>
            <a:r>
              <a:rPr lang="ru-RU" sz="2400" dirty="0" smtClean="0"/>
              <a:t>.</a:t>
            </a: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</a:rPr>
              <a:t>Рефлексия</a:t>
            </a:r>
          </a:p>
          <a:p>
            <a:r>
              <a:rPr lang="en-US" sz="2400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</a:rPr>
              <a:t>                          Словарь настроений</a:t>
            </a:r>
            <a:endParaRPr lang="ru-RU" sz="24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6000760" y="1484784"/>
            <a:ext cx="1739592" cy="1872778"/>
          </a:xfrm>
          <a:prstGeom prst="triangle">
            <a:avLst>
              <a:gd name="adj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47664" y="3576498"/>
            <a:ext cx="24482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Светлое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Мечтательное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Радостное                                                                   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Весёлое                                                                        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Спокойное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Задумчивое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12160" y="3645024"/>
            <a:ext cx="207170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Печальное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cs typeface="Times New Roman" pitchFamily="18" charset="0"/>
              </a:rPr>
              <a:t>ревожное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Грустное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cs typeface="Times New Roman" pitchFamily="18" charset="0"/>
              </a:rPr>
              <a:t>Унылое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588732" cy="4392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476672"/>
            <a:ext cx="72008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388</TotalTime>
  <Words>325</Words>
  <Application>Microsoft Office PowerPoint</Application>
  <PresentationFormat>Экран (4:3)</PresentationFormat>
  <Paragraphs>103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54</cp:revision>
  <dcterms:created xsi:type="dcterms:W3CDTF">2010-11-03T12:06:47Z</dcterms:created>
  <dcterms:modified xsi:type="dcterms:W3CDTF">2015-12-06T22:24:46Z</dcterms:modified>
</cp:coreProperties>
</file>