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57" r:id="rId3"/>
    <p:sldId id="264" r:id="rId4"/>
    <p:sldId id="265" r:id="rId5"/>
    <p:sldId id="266" r:id="rId6"/>
    <p:sldId id="272" r:id="rId7"/>
    <p:sldId id="267" r:id="rId8"/>
    <p:sldId id="268" r:id="rId9"/>
    <p:sldId id="263" r:id="rId10"/>
    <p:sldId id="259" r:id="rId11"/>
    <p:sldId id="269" r:id="rId12"/>
    <p:sldId id="260" r:id="rId13"/>
    <p:sldId id="270" r:id="rId14"/>
    <p:sldId id="261" r:id="rId15"/>
    <p:sldId id="271" r:id="rId16"/>
    <p:sldId id="258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1F7734-F0E6-4DD2-B3FC-9D2A5A19CFDD}" type="datetimeFigureOut">
              <a:rPr lang="ru-RU" smtClean="0"/>
              <a:pPr/>
              <a:t>05.02.2016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F964E5-0D4C-43F2-BF8A-BAA8DB535E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gif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6000" b="-1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04664"/>
            <a:ext cx="7772400" cy="1470025"/>
          </a:xfrm>
        </p:spPr>
        <p:txBody>
          <a:bodyPr>
            <a:noAutofit/>
          </a:bodyPr>
          <a:lstStyle/>
          <a:p>
            <a:r>
              <a:rPr lang="ru-RU" sz="6600" dirty="0" smtClean="0"/>
              <a:t>Презентация </a:t>
            </a:r>
            <a:br>
              <a:rPr lang="ru-RU" sz="6600" dirty="0" smtClean="0"/>
            </a:br>
            <a:r>
              <a:rPr lang="ru-RU" sz="6600" dirty="0" smtClean="0"/>
              <a:t>«Здоровое питание»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2348880"/>
            <a:ext cx="7128792" cy="4104456"/>
          </a:xfrm>
        </p:spPr>
        <p:txBody>
          <a:bodyPr>
            <a:normAutofit fontScale="92500" lnSpcReduction="20000"/>
          </a:bodyPr>
          <a:lstStyle/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Выполнила: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Тимакова Мария Сергеевна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МБДОУ  </a:t>
            </a:r>
            <a:r>
              <a:rPr lang="ru-RU" sz="2400" dirty="0" err="1" smtClean="0">
                <a:solidFill>
                  <a:schemeClr val="tx1"/>
                </a:solidFill>
              </a:rPr>
              <a:t>д</a:t>
            </a:r>
            <a:r>
              <a:rPr lang="ru-RU" sz="2400" dirty="0" smtClean="0">
                <a:solidFill>
                  <a:schemeClr val="tx1"/>
                </a:solidFill>
              </a:rPr>
              <a:t>/с «Малышок</a:t>
            </a: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pPr algn="r"/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г. Таруса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2016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Фрукты</a:t>
            </a:r>
            <a:endParaRPr lang="ru-RU" b="1" dirty="0"/>
          </a:p>
        </p:txBody>
      </p:sp>
      <p:pic>
        <p:nvPicPr>
          <p:cNvPr id="3074" name="Picture 2" descr="C:\Users\User\Desktop\ПОЛЕЗНЫЕ ПРОДУКТЫ\22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1124744"/>
            <a:ext cx="6192688" cy="5085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Фанта</a:t>
            </a:r>
            <a:endParaRPr lang="ru-RU" dirty="0"/>
          </a:p>
        </p:txBody>
      </p:sp>
      <p:pic>
        <p:nvPicPr>
          <p:cNvPr id="13314" name="Picture 2" descr="C:\Users\User\Desktop\ПОЛЕЗНЫЕ ПРОДУКТЫ\fanta_1_l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972616" y="908720"/>
            <a:ext cx="5544616" cy="5544616"/>
          </a:xfrm>
          <a:prstGeom prst="rect">
            <a:avLst/>
          </a:prstGeom>
          <a:noFill/>
        </p:spPr>
      </p:pic>
      <p:pic>
        <p:nvPicPr>
          <p:cNvPr id="5" name="Picture 2" descr="C:\Users\User\Desktop\ПОЛЕЗНЫЕ ПРОДУКТЫ\fanta_1_l.png"/>
          <p:cNvPicPr>
            <a:picLocks noChangeAspect="1" noChangeArrowheads="1"/>
          </p:cNvPicPr>
          <p:nvPr/>
        </p:nvPicPr>
        <p:blipFill>
          <a:blip r:embed="rId2" cstate="email"/>
          <a:srcRect l="21997" r="31540"/>
          <a:stretch>
            <a:fillRect/>
          </a:stretch>
        </p:blipFill>
        <p:spPr bwMode="auto">
          <a:xfrm rot="1581394">
            <a:off x="3817681" y="-581261"/>
            <a:ext cx="3471179" cy="74707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Молочные продукты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844824"/>
            <a:ext cx="6588224" cy="411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ПОЛЕЗНЫЕ ПРОДУКТЫ\0023466-500x500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 rot="20489929">
            <a:off x="2238961" y="1266236"/>
            <a:ext cx="3848206" cy="511256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Чипсы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Каша</a:t>
            </a:r>
            <a:endParaRPr lang="ru-RU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87624" y="1700808"/>
            <a:ext cx="6964325" cy="3875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4" descr="C:\Users\User\Desktop\ПОЛЕЗНЫЕ ПРОДУКТЫ\konfety_glazirovannye_shokoladom_s_fruktovymi_korpusam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148064" y="1124744"/>
            <a:ext cx="3151237" cy="2338918"/>
          </a:xfrm>
          <a:prstGeom prst="rect">
            <a:avLst/>
          </a:prstGeom>
          <a:noFill/>
        </p:spPr>
      </p:pic>
      <p:pic>
        <p:nvPicPr>
          <p:cNvPr id="16386" name="Picture 2" descr="C:\Users\User\Desktop\ПОЛЕЗНЫЕ ПРОДУКТЫ\konfety_glazirovannye_shokoladom_s_fruktovymi_korpusami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 rot="2772143">
            <a:off x="5060629" y="3671020"/>
            <a:ext cx="3025032" cy="2245246"/>
          </a:xfrm>
          <a:prstGeom prst="rect">
            <a:avLst/>
          </a:prstGeom>
          <a:noFill/>
        </p:spPr>
      </p:pic>
      <p:pic>
        <p:nvPicPr>
          <p:cNvPr id="16390" name="Picture 6" descr="C:\Users\User\Desktop\ПОЛЕЗНЫЕ ПРОДУКТЫ\0_56bf7_7c23c1b4_XL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3528" y="1268760"/>
            <a:ext cx="4845918" cy="484591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Сладости</a:t>
            </a:r>
            <a:endParaRPr lang="ru-RU" dirty="0"/>
          </a:p>
        </p:txBody>
      </p:sp>
      <p:pic>
        <p:nvPicPr>
          <p:cNvPr id="16389" name="Picture 5" descr="C:\Users\User\Desktop\ПОЛЕЗНЫЕ ПРОДУКТЫ\388399266.gif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 rot="2208378">
            <a:off x="6202541" y="2289479"/>
            <a:ext cx="2736304" cy="15952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Овощи</a:t>
            </a:r>
            <a:endParaRPr lang="ru-RU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28800"/>
            <a:ext cx="8496944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1" name="Picture 3" descr="C:\Users\User\Desktop\ПОЛЕЗНЫЕ ПРОДУКТЫ\profilaktika-grippa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2132856"/>
            <a:ext cx="5018908" cy="33447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/>
              <a:t>Спасибо, вам, друзья! Теперь я буду тоже  питаться правильно. И буду здоровой и красивой.</a:t>
            </a:r>
            <a:endParaRPr lang="ru-RU" sz="3200" dirty="0"/>
          </a:p>
        </p:txBody>
      </p:sp>
      <p:pic>
        <p:nvPicPr>
          <p:cNvPr id="17410" name="Picture 2" descr="C:\Users\User\Desktop\ПОЛЕЗНЫЕ ПРОДУКТЫ\1442525375_nusha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916832"/>
            <a:ext cx="4247801" cy="4237931"/>
          </a:xfrm>
          <a:prstGeom prst="rect">
            <a:avLst/>
          </a:prstGeom>
          <a:noFill/>
        </p:spPr>
      </p:pic>
      <p:pic>
        <p:nvPicPr>
          <p:cNvPr id="5" name="Picture 3" descr="C:\Users\User\Desktop\ПОЛЕЗНЫЕ ПРОДУКТЫ\profilaktika-grippa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707904" y="2060848"/>
            <a:ext cx="5018908" cy="334476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Picture 2" descr="C:\Users\User\Desktop\ПОЛЕЗНЫЕ ПРОДУКТЫ\1442525375_nush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844824"/>
            <a:ext cx="4247801" cy="42379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581-dieticheskie-rekomendacii-pri-zabolevanie-pecheni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b="-1562"/>
          <a:stretch>
            <a:fillRect/>
          </a:stretch>
        </p:blipFill>
        <p:spPr>
          <a:xfrm>
            <a:off x="1403648" y="1484784"/>
            <a:ext cx="6935474" cy="46805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/>
              <a:t>Дорогие друзья, к сожалению, я не смогу прийти к вам в гости. </a:t>
            </a:r>
            <a:r>
              <a:rPr lang="ru-RU" sz="2800" b="1" dirty="0" smtClean="0"/>
              <a:t>У </a:t>
            </a:r>
            <a:r>
              <a:rPr lang="ru-RU" sz="2800" b="1" dirty="0"/>
              <a:t>меня очень сильно разболелся </a:t>
            </a:r>
            <a:r>
              <a:rPr lang="ru-RU" sz="2800" b="1" dirty="0" smtClean="0"/>
              <a:t>живот.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Огурец - огурцы</a:t>
            </a:r>
            <a:endParaRPr lang="ru-RU" dirty="0"/>
          </a:p>
        </p:txBody>
      </p:sp>
      <p:pic>
        <p:nvPicPr>
          <p:cNvPr id="8194" name="Picture 2" descr="C:\Users\User\Desktop\ПОЛЕЗНЫЕ ПРОДУКТЫ\загруженно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99974" y="1916832"/>
            <a:ext cx="4308122" cy="3168352"/>
          </a:xfrm>
          <a:prstGeom prst="rect">
            <a:avLst/>
          </a:prstGeom>
          <a:noFill/>
        </p:spPr>
      </p:pic>
      <p:pic>
        <p:nvPicPr>
          <p:cNvPr id="8195" name="Picture 3" descr="C:\Users\User\Desktop\ПОЛЕЗНЫЕ ПРОДУКТЫ\1756473_yeşil-taze-salatalık-yakın-beyaz-arka-plan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2276872"/>
            <a:ext cx="3721596" cy="2481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User\Desktop\ПОЛЕЗНЫЕ ПРОДУКТЫ\ZM_20130513012645_openphotonet_tomatoes-0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95936" y="1700808"/>
            <a:ext cx="4253059" cy="403244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Помидор - помидоры</a:t>
            </a:r>
            <a:endParaRPr lang="ru-RU" dirty="0"/>
          </a:p>
        </p:txBody>
      </p:sp>
      <p:pic>
        <p:nvPicPr>
          <p:cNvPr id="9218" name="Picture 2" descr="C:\Users\User\Desktop\ПОЛЕЗНЫЕ ПРОДУКТЫ\eda9.gif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50024" y="2348881"/>
            <a:ext cx="2081815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ПОЛЕЗНЫЕ ПРОДУКТЫ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1628800"/>
            <a:ext cx="2560488" cy="23731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Апельсины  -апельсин</a:t>
            </a:r>
            <a:endParaRPr lang="ru-RU" dirty="0"/>
          </a:p>
        </p:txBody>
      </p:sp>
      <p:pic>
        <p:nvPicPr>
          <p:cNvPr id="10243" name="Picture 3" descr="C:\Users\User\Desktop\ПОЛЕЗНЫЕ ПРОДУКТЫ\mandarini_144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2060848"/>
            <a:ext cx="5415001" cy="3384376"/>
          </a:xfrm>
          <a:prstGeom prst="rect">
            <a:avLst/>
          </a:prstGeom>
          <a:ln>
            <a:noFill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User\Desktop\ПОЛЕЗНЫЕ ПРОДУКТЫ\pear-fruit-yello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1505108">
            <a:off x="5186386" y="681970"/>
            <a:ext cx="3240360" cy="410445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Груши - груша</a:t>
            </a:r>
            <a:endParaRPr lang="ru-RU" dirty="0"/>
          </a:p>
        </p:txBody>
      </p:sp>
      <p:pic>
        <p:nvPicPr>
          <p:cNvPr id="15362" name="Picture 2" descr="C:\Users\User\Desktop\ПОЛЕЗНЫЕ ПРОДУКТЫ\pear-23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2204864"/>
            <a:ext cx="5328592" cy="4369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 descr="C:\Users\User\Desktop\ПОЛЕЗНЫЕ ПРОДУКТЫ\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20836377">
            <a:off x="4473934" y="2759746"/>
            <a:ext cx="4089504" cy="322409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Банан - бананы</a:t>
            </a:r>
            <a:endParaRPr lang="ru-RU" dirty="0"/>
          </a:p>
        </p:txBody>
      </p:sp>
      <p:pic>
        <p:nvPicPr>
          <p:cNvPr id="11268" name="Picture 4" descr="C:\Users\User\Desktop\ПОЛЕЗНЫЕ ПРОДУКТЫ\potasio-hipertension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83568" y="1844824"/>
            <a:ext cx="3600400" cy="27171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User\Desktop\ПОЛЕЗНЫЕ ПРОДУКТЫ\iStock_000003210404Small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1124744"/>
            <a:ext cx="5328592" cy="446538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Яблоки - яблоко</a:t>
            </a:r>
            <a:endParaRPr lang="ru-RU" dirty="0"/>
          </a:p>
        </p:txBody>
      </p:sp>
      <p:pic>
        <p:nvPicPr>
          <p:cNvPr id="12290" name="Picture 2" descr="C:\Users\User\Desktop\ПОЛЕЗНЫЕ ПРОДУКТЫ\photo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52120" y="3068960"/>
            <a:ext cx="324036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C:\Users\User\Desktop\ПОЛЕЗНЫЕ ПРОДУКТЫ\i (4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052736"/>
            <a:ext cx="2911776" cy="280831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err="1" smtClean="0"/>
              <a:t>Совунья</a:t>
            </a:r>
            <a:r>
              <a:rPr lang="ru-RU" sz="2400" dirty="0" smtClean="0"/>
              <a:t> </a:t>
            </a:r>
            <a:r>
              <a:rPr lang="ru-RU" sz="2400" dirty="0"/>
              <a:t>осмотрела меня и поставила </a:t>
            </a:r>
            <a:r>
              <a:rPr lang="ru-RU" sz="2400" dirty="0" smtClean="0"/>
              <a:t>диагноз: переедание </a:t>
            </a:r>
            <a:r>
              <a:rPr lang="ru-RU" sz="2400" dirty="0"/>
              <a:t>вредных продуктов</a:t>
            </a:r>
            <a:r>
              <a:rPr lang="ru-RU" sz="2400" dirty="0" smtClean="0"/>
              <a:t>. </a:t>
            </a:r>
            <a:r>
              <a:rPr lang="ru-RU" sz="2400" dirty="0"/>
              <a:t>Рекомендации: здоровое, правильное питание. Помогите, пожалуйста, ребята! </a:t>
            </a:r>
            <a:r>
              <a:rPr lang="ru-RU" sz="2400" dirty="0" smtClean="0"/>
              <a:t>Какие продукты полезны?</a:t>
            </a:r>
            <a:endParaRPr lang="ru-RU" sz="2400" dirty="0"/>
          </a:p>
        </p:txBody>
      </p:sp>
      <p:pic>
        <p:nvPicPr>
          <p:cNvPr id="7170" name="Picture 2" descr="C:\Users\User\Desktop\ПОЛЕЗНЫЕ ПРОДУКТЫ\1447114718_5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67944" y="2276872"/>
            <a:ext cx="4093915" cy="40939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176</TotalTime>
  <Words>111</Words>
  <Application>Microsoft Office PowerPoint</Application>
  <PresentationFormat>Экран (4:3)</PresentationFormat>
  <Paragraphs>27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 «Здоровое питание»</vt:lpstr>
      <vt:lpstr>Дорогие друзья, к сожалению, я не смогу прийти к вам в гости. У меня очень сильно разболелся живот.</vt:lpstr>
      <vt:lpstr>Огурец - огурцы</vt:lpstr>
      <vt:lpstr>Помидор - помидоры</vt:lpstr>
      <vt:lpstr>Апельсины  -апельсин</vt:lpstr>
      <vt:lpstr>Груши - груша</vt:lpstr>
      <vt:lpstr>Банан - бананы</vt:lpstr>
      <vt:lpstr>Яблоки - яблоко</vt:lpstr>
      <vt:lpstr>Совунья осмотрела меня и поставила диагноз: переедание вредных продуктов. Рекомендации: здоровое, правильное питание. Помогите, пожалуйста, ребята! Какие продукты полезны?</vt:lpstr>
      <vt:lpstr>Фрукты</vt:lpstr>
      <vt:lpstr>Фанта</vt:lpstr>
      <vt:lpstr>Молочные продукты</vt:lpstr>
      <vt:lpstr>Чипсы</vt:lpstr>
      <vt:lpstr>Каша</vt:lpstr>
      <vt:lpstr>Сладости</vt:lpstr>
      <vt:lpstr>Овощи</vt:lpstr>
      <vt:lpstr>Спасибо, вам, друзья! Теперь я буду тоже  питаться правильно. И буду здоровой и красивой.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Овощи</dc:title>
  <dc:creator>Timackova Marija</dc:creator>
  <cp:lastModifiedBy>Timackova Marija </cp:lastModifiedBy>
  <cp:revision>26</cp:revision>
  <dcterms:created xsi:type="dcterms:W3CDTF">2016-02-01T19:09:05Z</dcterms:created>
  <dcterms:modified xsi:type="dcterms:W3CDTF">2016-02-05T17:57:30Z</dcterms:modified>
</cp:coreProperties>
</file>