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psearch&amp;text=%D0%BF%D1%80%D0%B8%D1%91%D0%BC%D1%8B%20%D0%B4%D0%BB%D1%8F%20%D1%81%D0%BD%D1%8F%D1%82%D0%B8%D1%8F%20%D0%BF%D1%81%D0%B8%D1%85%D0%BE%D1%8D%D0%BC%D0%BE%D1%86%D0%B8%D0%BE%D0%BD%D0%B0%D0%BB%D1%8C%D0%BD%D0%BE%D0%B3%D0%BE%20%D0%BD%D0%B0%D0%BF%D1%80%D1%8F%D0%B6%D0%B5%D0%BD%D0%B8%D1%8F%20%D1%83%20%D0%B4%D0%B5%D1%82%D0%B5%D0%B9&amp;fp=0&amp;pos=3&amp;rpt=simage&amp;lr=2&amp;uinfo=ww-991-wh-568-fw-766-fh-448-pd-1&amp;img_url=http%3A%2F%2Fnvk59.dnepredu.com%2Fuploads%2Feditor%2F2607%2F98035%2Fsitepage_144%2Fimages%2F10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psearch&amp;text=%D0%BF%D1%80%D0%B8%D1%91%D0%BC%D1%8B%20%D0%B4%D0%BB%D1%8F%20%D1%81%D0%BD%D1%8F%D1%82%D0%B8%D1%8F%20%D0%BF%D1%81%D0%B8%D1%85%D0%BE%D1%8D%D0%BC%D0%BE%D1%86%D0%B8%D0%BE%D0%BD%D0%B0%D0%BB%D1%8C%D0%BD%D0%BE%D0%B3%D0%BE%20%D0%BD%D0%B0%D0%BF%D1%80%D1%8F%D0%B6%D0%B5%D0%BD%D0%B8%D1%8F%20%D1%83%20%D0%B4%D0%B5%D1%82%D0%B5%D0%B9&amp;fp=0&amp;pos=3&amp;rpt=simage&amp;lr=2&amp;uinfo=ww-991-wh-568-fw-766-fh-448-pd-1&amp;img_url=http%3A%2F%2Fnvk59.dnepredu.com%2Fuploads%2Feditor%2F2607%2F98035%2Fsitepage_144%2Fimages%2F4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psearch&amp;text=%D0%BF%D1%80%D0%B8%D1%91%D0%BC%D1%8B%20%D0%B4%D0%BB%D1%8F%20%D1%81%D0%BD%D1%8F%D1%82%D0%B8%D1%8F%20%D0%BF%D1%81%D0%B8%D1%85%D0%BE%D1%8D%D0%BC%D0%BE%D1%86%D0%B8%D0%BE%D0%BD%D0%B0%D0%BB%D1%8C%D0%BD%D0%BE%D0%B3%D0%BE%20%D0%BD%D0%B0%D0%BF%D1%80%D1%8F%D0%B6%D0%B5%D0%BD%D0%B8%D1%8F%20%D1%83%20%D0%B4%D0%B5%D1%82%D0%B5%D0%B9&amp;fp=0&amp;pos=3&amp;rpt=simage&amp;lr=2&amp;uinfo=ww-991-wh-568-fw-766-fh-448-pd-1&amp;img_url=http%3A%2F%2Fnvk59.dnepredu.com%2Fuploads%2Feditor%2F2607%2F98035%2Fsitepage_144%2Fimages%2F6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psearch&amp;text=%D0%BF%D1%80%D0%B8%D1%91%D0%BC%D1%8B%20%D0%B4%D0%BB%D1%8F%20%D1%81%D0%BD%D1%8F%D1%82%D0%B8%D1%8F%20%D0%BF%D1%81%D0%B8%D1%85%D0%BE%D1%8D%D0%BC%D0%BE%D1%86%D0%B8%D0%BE%D0%BD%D0%B0%D0%BB%D1%8C%D0%BD%D0%BE%D0%B3%D0%BE%20%D0%BD%D0%B0%D0%BF%D1%80%D1%8F%D0%B6%D0%B5%D0%BD%D0%B8%D1%8F%20%D1%83%20%D0%B4%D0%B5%D1%82%D0%B5%D0%B9&amp;fp=0&amp;pos=3&amp;rpt=simage&amp;lr=2&amp;uinfo=ww-991-wh-568-fw-766-fh-448-pd-1&amp;img_url=http%3A%2F%2Fnvk59.dnepredu.com%2Fuploads%2Feditor%2F2607%2F98035%2Fsitepage_144%2Fimages%2F2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psearch&amp;text=%D0%BF%D1%80%D0%B8%D1%91%D0%BC%D1%8B%20%D0%B4%D0%BB%D1%8F%20%D1%81%D0%BD%D1%8F%D1%82%D0%B8%D1%8F%20%D0%BF%D1%81%D0%B8%D1%85%D0%BE%D1%8D%D0%BC%D0%BE%D1%86%D0%B8%D0%BE%D0%BD%D0%B0%D0%BB%D1%8C%D0%BD%D0%BE%D0%B3%D0%BE%20%D0%BD%D0%B0%D0%BF%D1%80%D1%8F%D0%B6%D0%B5%D0%BD%D0%B8%D1%8F%20%D1%83%20%D0%B4%D0%B5%D1%82%D0%B5%D0%B9&amp;fp=0&amp;pos=3&amp;rpt=simage&amp;lr=2&amp;uinfo=ww-991-wh-568-fw-766-fh-448-pd-1&amp;img_url=http%3A%2F%2Fnvk59.dnepredu.com%2Fuploads%2Feditor%2F2607%2F98035%2Fsitepage_144%2Fimages%2F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psearch&amp;text=%D0%BF%D1%80%D0%B8%D1%91%D0%BC%D1%8B%20%D0%B4%D0%BB%D1%8F%20%D1%81%D0%BD%D1%8F%D1%82%D0%B8%D1%8F%20%D0%BF%D1%81%D0%B8%D1%85%D0%BE%D1%8D%D0%BC%D0%BE%D1%86%D0%B8%D0%BE%D0%BD%D0%B0%D0%BB%D1%8C%D0%BD%D0%BE%D0%B3%D0%BE%20%D0%BD%D0%B0%D0%BF%D1%80%D1%8F%D0%B6%D0%B5%D0%BD%D0%B8%D1%8F%20%D1%83%20%D0%B4%D0%B5%D1%82%D0%B5%D0%B9&amp;fp=0&amp;pos=3&amp;rpt=simage&amp;lr=2&amp;uinfo=ww-991-wh-568-fw-766-fh-448-pd-1&amp;img_url=http%3A%2F%2Fnvk59.dnepredu.com%2Fuploads%2Feditor%2F2607%2F98035%2Fsitepage_144%2Fimages%2F1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6104/158033995.3/0_742b0_20891f48_XX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1296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8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6205/158033995.3/0_74293_97cedce_XX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5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6001/158033995.3/0_7429d_5a40b7d4_XX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0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6001/158033995.3/0_74289_511e2f9a_XX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6001/158033995.3/0_74285_1ad1e7da_XX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3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fotki.yandex.ru/get/6000/158033995.3/0_742b3_b929f098_XX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student</cp:lastModifiedBy>
  <cp:revision>1</cp:revision>
  <dcterms:created xsi:type="dcterms:W3CDTF">2014-04-02T09:39:33Z</dcterms:created>
  <dcterms:modified xsi:type="dcterms:W3CDTF">2014-04-02T09:47:33Z</dcterms:modified>
</cp:coreProperties>
</file>