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FA85-FA50-4F62-844A-C10899351214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721F-DEB3-4B15-BBBB-AD4102636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6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FA85-FA50-4F62-844A-C10899351214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721F-DEB3-4B15-BBBB-AD4102636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8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FA85-FA50-4F62-844A-C10899351214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721F-DEB3-4B15-BBBB-AD4102636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9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FA85-FA50-4F62-844A-C10899351214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721F-DEB3-4B15-BBBB-AD4102636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6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FA85-FA50-4F62-844A-C10899351214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721F-DEB3-4B15-BBBB-AD4102636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4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FA85-FA50-4F62-844A-C10899351214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721F-DEB3-4B15-BBBB-AD4102636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4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FA85-FA50-4F62-844A-C10899351214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721F-DEB3-4B15-BBBB-AD4102636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5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FA85-FA50-4F62-844A-C10899351214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721F-DEB3-4B15-BBBB-AD4102636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2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FA85-FA50-4F62-844A-C10899351214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721F-DEB3-4B15-BBBB-AD4102636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2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FA85-FA50-4F62-844A-C10899351214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721F-DEB3-4B15-BBBB-AD4102636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5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FA85-FA50-4F62-844A-C10899351214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721F-DEB3-4B15-BBBB-AD4102636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0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8FA85-FA50-4F62-844A-C10899351214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7721F-DEB3-4B15-BBBB-AD4102636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8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2162907" y="1494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08" y="0"/>
            <a:ext cx="5882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2385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1892 - 1968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" y="82550"/>
            <a:ext cx="6511925" cy="488315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97" y="1575753"/>
            <a:ext cx="6898005" cy="517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65" y="0"/>
            <a:ext cx="60871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38475" y="-9525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1805-1875</a:t>
            </a:r>
            <a:r>
              <a:rPr lang="ru-RU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lang="ru-RU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lang="ru-RU" sz="1000" dirty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6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635"/>
            <a:ext cx="8591550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60" y="-370840"/>
            <a:ext cx="7599680" cy="75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6" y="-1"/>
            <a:ext cx="79956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47" y="78105"/>
            <a:ext cx="4878705" cy="304038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" y="3258820"/>
            <a:ext cx="4611370" cy="345884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77" y="3258819"/>
            <a:ext cx="4284345" cy="34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76670" cy="356171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17" y="128270"/>
            <a:ext cx="4761865" cy="383921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32" y="3086100"/>
            <a:ext cx="36290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276225"/>
            <a:ext cx="4152900" cy="630555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" y="1947862"/>
            <a:ext cx="4036695" cy="517207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35" y="523240"/>
            <a:ext cx="4660265" cy="647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 Unicode MS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</cp:revision>
  <dcterms:created xsi:type="dcterms:W3CDTF">2016-02-05T14:04:35Z</dcterms:created>
  <dcterms:modified xsi:type="dcterms:W3CDTF">2016-02-05T14:12:02Z</dcterms:modified>
</cp:coreProperties>
</file>