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2987675" cy="48164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C3840-7042-44DF-B439-8A3CBF49C8B8}" type="datetimeFigureOut">
              <a:rPr lang="ru-RU" smtClean="0"/>
              <a:t>02.02.2016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59555-376A-410A-9450-7AAF008595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9872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AC3840-7042-44DF-B439-8A3CBF49C8B8}" type="datetimeFigureOut">
              <a:rPr lang="ru-RU" smtClean="0"/>
              <a:t>02.02.2016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659555-376A-410A-9450-7AAF008595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6680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b="1" smtClean="0">
                <a:solidFill>
                  <a:schemeClr val="tx1"/>
                </a:solidFill>
                <a:latin typeface="Comic Sans MS" pitchFamily="66" charset="0"/>
              </a:rPr>
              <a:t>«ЗДОРОВЫЙ ДОШКОЛЬНИК – ЗДОРОВОЕ БУДУЩЕЕ!»</a:t>
            </a:r>
            <a:br>
              <a:rPr lang="ru-RU" sz="3600" b="1" smtClean="0">
                <a:solidFill>
                  <a:schemeClr val="tx1"/>
                </a:solidFill>
                <a:latin typeface="Comic Sans MS" pitchFamily="66" charset="0"/>
              </a:rPr>
            </a:br>
            <a:r>
              <a:rPr lang="ru-RU" sz="3600" b="1" smtClean="0">
                <a:solidFill>
                  <a:schemeClr val="tx1"/>
                </a:solidFill>
                <a:latin typeface="Comic Sans MS" pitchFamily="66" charset="0"/>
              </a:rPr>
              <a:t/>
            </a:r>
            <a:br>
              <a:rPr lang="ru-RU" sz="3600" b="1" smtClean="0">
                <a:solidFill>
                  <a:schemeClr val="tx1"/>
                </a:solidFill>
                <a:latin typeface="Comic Sans MS" pitchFamily="66" charset="0"/>
              </a:rPr>
            </a:br>
            <a:r>
              <a:rPr lang="ru-RU" sz="3600" b="1" smtClean="0">
                <a:solidFill>
                  <a:schemeClr val="tx1"/>
                </a:solidFill>
                <a:latin typeface="Comic Sans MS" pitchFamily="66" charset="0"/>
              </a:rPr>
              <a:t/>
            </a:r>
            <a:br>
              <a:rPr lang="ru-RU" sz="3600" b="1" smtClean="0">
                <a:solidFill>
                  <a:schemeClr val="tx1"/>
                </a:solidFill>
                <a:latin typeface="Comic Sans MS" pitchFamily="66" charset="0"/>
              </a:rPr>
            </a:br>
            <a:r>
              <a:rPr lang="ru-RU" sz="3600" b="1" smtClean="0">
                <a:solidFill>
                  <a:schemeClr val="tx1"/>
                </a:solidFill>
                <a:latin typeface="Comic Sans MS" pitchFamily="66" charset="0"/>
              </a:rPr>
              <a:t/>
            </a:r>
            <a:br>
              <a:rPr lang="ru-RU" sz="3600" b="1" smtClean="0">
                <a:solidFill>
                  <a:schemeClr val="tx1"/>
                </a:solidFill>
                <a:latin typeface="Comic Sans MS" pitchFamily="66" charset="0"/>
              </a:rPr>
            </a:br>
            <a:r>
              <a:rPr lang="ru-RU" sz="3600" b="1" smtClean="0">
                <a:solidFill>
                  <a:schemeClr val="tx1"/>
                </a:solidFill>
                <a:latin typeface="Comic Sans MS" pitchFamily="66" charset="0"/>
              </a:rPr>
              <a:t/>
            </a:r>
            <a:br>
              <a:rPr lang="ru-RU" sz="3600" b="1" smtClean="0">
                <a:solidFill>
                  <a:schemeClr val="tx1"/>
                </a:solidFill>
                <a:latin typeface="Comic Sans MS" pitchFamily="66" charset="0"/>
              </a:rPr>
            </a:br>
            <a:r>
              <a:rPr lang="ru-RU" sz="3600" b="1" smtClean="0">
                <a:solidFill>
                  <a:schemeClr val="tx1"/>
                </a:solidFill>
                <a:latin typeface="Comic Sans MS" pitchFamily="66" charset="0"/>
              </a:rPr>
              <a:t/>
            </a:r>
            <a:br>
              <a:rPr lang="ru-RU" sz="3600" b="1" smtClean="0">
                <a:solidFill>
                  <a:schemeClr val="tx1"/>
                </a:solidFill>
                <a:latin typeface="Comic Sans MS" pitchFamily="66" charset="0"/>
              </a:rPr>
            </a:br>
            <a:r>
              <a:rPr lang="ru-RU" sz="3600" b="1" smtClean="0">
                <a:solidFill>
                  <a:schemeClr val="tx1"/>
                </a:solidFill>
                <a:latin typeface="Comic Sans MS" pitchFamily="66" charset="0"/>
              </a:rPr>
              <a:t/>
            </a:r>
            <a:br>
              <a:rPr lang="ru-RU" sz="3600" b="1" smtClean="0">
                <a:solidFill>
                  <a:schemeClr val="tx1"/>
                </a:solidFill>
                <a:latin typeface="Comic Sans MS" pitchFamily="66" charset="0"/>
              </a:rPr>
            </a:br>
            <a:r>
              <a:rPr lang="ru-RU" sz="3600" b="1" smtClean="0">
                <a:solidFill>
                  <a:schemeClr val="tx1"/>
                </a:solidFill>
                <a:latin typeface="Comic Sans MS" pitchFamily="66" charset="0"/>
              </a:rPr>
              <a:t/>
            </a:r>
            <a:br>
              <a:rPr lang="ru-RU" sz="3600" b="1" smtClean="0">
                <a:solidFill>
                  <a:schemeClr val="tx1"/>
                </a:solidFill>
                <a:latin typeface="Comic Sans MS" pitchFamily="66" charset="0"/>
              </a:rPr>
            </a:br>
            <a:r>
              <a:rPr lang="ru-RU" sz="3600" b="1" smtClean="0">
                <a:solidFill>
                  <a:schemeClr val="tx1"/>
                </a:solidFill>
                <a:latin typeface="Comic Sans MS" pitchFamily="66" charset="0"/>
              </a:rPr>
              <a:t/>
            </a:r>
            <a:br>
              <a:rPr lang="ru-RU" sz="3600" b="1" smtClean="0">
                <a:solidFill>
                  <a:schemeClr val="tx1"/>
                </a:solidFill>
                <a:latin typeface="Comic Sans MS" pitchFamily="66" charset="0"/>
              </a:rPr>
            </a:br>
            <a:r>
              <a:rPr lang="ru-RU" sz="2800" smtClean="0">
                <a:solidFill>
                  <a:schemeClr val="tx1"/>
                </a:solidFill>
                <a:latin typeface="Comic Sans MS" pitchFamily="66" charset="0"/>
              </a:rPr>
              <a:t>Инструктор по физ. культуре Крюкова С. А.</a:t>
            </a:r>
            <a:endParaRPr lang="ru-RU" sz="2800" dirty="0" smtClean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880998"/>
      </p:ext>
    </p:extLst>
  </p:cSld>
  <p:clrMapOvr>
    <a:masterClrMapping/>
  </p:clrMapOvr>
  <p:transition spd="slow"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5400" smtClean="0">
                <a:solidFill>
                  <a:schemeClr val="tx1"/>
                </a:solidFill>
                <a:latin typeface="Comic Sans MS" pitchFamily="66" charset="0"/>
              </a:rPr>
              <a:t>МОДУЛЬ «ДЕТИ»</a:t>
            </a:r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898499"/>
      </p:ext>
    </p:extLst>
  </p:cSld>
  <p:clrMapOvr>
    <a:masterClrMapping/>
  </p:clrMapOvr>
  <p:transition spd="slow"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smtClean="0">
                <a:solidFill>
                  <a:srgbClr val="083763"/>
                </a:solidFill>
                <a:latin typeface="Comic Sans MS" pitchFamily="66" charset="0"/>
              </a:rPr>
              <a:t>Оптимизация режима</a:t>
            </a:r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229082"/>
      </p:ext>
    </p:extLst>
  </p:cSld>
  <p:clrMapOvr>
    <a:masterClrMapping/>
  </p:clrMapOvr>
  <p:transition spd="slow"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082539"/>
      </p:ext>
    </p:extLst>
  </p:cSld>
  <p:clrMapOvr>
    <a:masterClrMapping/>
  </p:clrMapOvr>
  <p:transition spd="slow"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783365"/>
      </p:ext>
    </p:extLst>
  </p:cSld>
  <p:clrMapOvr>
    <a:masterClrMapping/>
  </p:clrMapOvr>
  <p:transition spd="slow"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b="1" smtClean="0">
                <a:solidFill>
                  <a:srgbClr val="083763"/>
                </a:solidFill>
                <a:latin typeface="Comic Sans MS" pitchFamily="66" charset="0"/>
              </a:rPr>
              <a:t>Организация правильного питания</a:t>
            </a:r>
            <a:br>
              <a:rPr lang="ru-RU" sz="3600" b="1" smtClean="0">
                <a:solidFill>
                  <a:srgbClr val="083763"/>
                </a:solidFill>
                <a:latin typeface="Comic Sans MS" pitchFamily="66" charset="0"/>
              </a:rPr>
            </a:br>
            <a:endParaRPr lang="ru-RU" sz="3600" b="1" smtClean="0">
              <a:solidFill>
                <a:srgbClr val="083763"/>
              </a:solidFill>
              <a:latin typeface="Comic Sans MS" pitchFamily="66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783313"/>
      </p:ext>
    </p:extLst>
  </p:cSld>
  <p:clrMapOvr>
    <a:masterClrMapping/>
  </p:clrMapOvr>
  <p:transition spd="slow"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44656"/>
      </p:ext>
    </p:extLst>
  </p:cSld>
  <p:clrMapOvr>
    <a:masterClrMapping/>
  </p:clrMapOvr>
  <p:transition spd="slow"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z="4800" b="1" smtClean="0">
                <a:solidFill>
                  <a:schemeClr val="tx1"/>
                </a:solidFill>
                <a:latin typeface="Comic Sans MS" pitchFamily="66" charset="0"/>
              </a:rPr>
              <a:t>Познавательные занятия:</a:t>
            </a:r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203589"/>
      </p:ext>
    </p:extLst>
  </p:cSld>
  <p:clrMapOvr>
    <a:masterClrMapping/>
  </p:clrMapOvr>
  <p:transition spd="slow">
    <p:dissolv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b="1" smtClean="0">
                <a:solidFill>
                  <a:srgbClr val="083763"/>
                </a:solidFill>
                <a:latin typeface="Comic Sans MS" pitchFamily="66" charset="0"/>
              </a:rPr>
              <a:t>Организация двигательной деятельности</a:t>
            </a:r>
            <a:r>
              <a:rPr lang="ru-RU" sz="2800" b="1" smtClean="0">
                <a:latin typeface="Constantia" pitchFamily="18" charset="0"/>
              </a:rPr>
              <a:t/>
            </a:r>
            <a:br>
              <a:rPr lang="ru-RU" sz="2800" b="1" smtClean="0">
                <a:latin typeface="Constantia" pitchFamily="18" charset="0"/>
              </a:rPr>
            </a:br>
            <a:endParaRPr lang="ru-RU" sz="2800" b="1" smtClean="0">
              <a:latin typeface="Constantia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073117"/>
      </p:ext>
    </p:extLst>
  </p:cSld>
  <p:clrMapOvr>
    <a:masterClrMapping/>
  </p:clrMapOvr>
  <p:transition spd="slow">
    <p:dissolv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932014"/>
      </p:ext>
    </p:extLst>
  </p:cSld>
  <p:clrMapOvr>
    <a:masterClrMapping/>
  </p:clrMapOvr>
  <p:transition spd="slow">
    <p:dissolv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endParaRPr lang="ru-RU" sz="3600" b="1" smtClean="0">
              <a:solidFill>
                <a:srgbClr val="083763"/>
              </a:solidFill>
              <a:latin typeface="Comic Sans MS" pitchFamily="66" charset="0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b="1" smtClean="0">
                <a:solidFill>
                  <a:srgbClr val="083763"/>
                </a:solidFill>
                <a:latin typeface="Comic Sans MS" pitchFamily="66" charset="0"/>
              </a:rPr>
              <a:t>Система закаливания</a:t>
            </a:r>
            <a:r>
              <a:rPr lang="ru-RU" sz="3600" b="1" smtClean="0">
                <a:latin typeface="Comic Sans MS" pitchFamily="66" charset="0"/>
              </a:rPr>
              <a:t/>
            </a:r>
            <a:br>
              <a:rPr lang="ru-RU" sz="3600" b="1" smtClean="0">
                <a:latin typeface="Comic Sans MS" pitchFamily="66" charset="0"/>
              </a:rPr>
            </a:br>
            <a:endParaRPr lang="ru-RU" sz="3600" b="1" smtClean="0">
              <a:latin typeface="Comic Sans MS" pitchFamily="66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086862"/>
      </p:ext>
    </p:extLst>
  </p:cSld>
  <p:clrMapOvr>
    <a:masterClrMapping/>
  </p:clrMapOvr>
  <p:transition spd="slow"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61199"/>
      </p:ext>
    </p:extLst>
  </p:cSld>
  <p:clrMapOvr>
    <a:masterClrMapping/>
  </p:clrMapOvr>
  <p:transition spd="slow">
    <p:dissolv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815452"/>
      </p:ext>
    </p:extLst>
  </p:cSld>
  <p:clrMapOvr>
    <a:masterClrMapping/>
  </p:clrMapOvr>
  <p:transition spd="slow">
    <p:dissolv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z="5600" b="1" smtClean="0">
                <a:solidFill>
                  <a:schemeClr val="tx1"/>
                </a:solidFill>
                <a:latin typeface="Comic Sans MS" pitchFamily="66" charset="0"/>
              </a:rPr>
              <a:t>МОДУЛЬ</a:t>
            </a:r>
            <a:r>
              <a:rPr lang="ru-RU" altLang="ru-RU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br>
              <a:rPr lang="ru-RU" altLang="ru-RU" smtClean="0">
                <a:solidFill>
                  <a:schemeClr val="tx1"/>
                </a:solidFill>
                <a:latin typeface="Comic Sans MS" pitchFamily="66" charset="0"/>
              </a:rPr>
            </a:br>
            <a:r>
              <a:rPr lang="ru-RU" altLang="ru-RU" sz="5600" b="1" smtClean="0">
                <a:solidFill>
                  <a:schemeClr val="tx1"/>
                </a:solidFill>
                <a:latin typeface="Comic Sans MS" pitchFamily="66" charset="0"/>
              </a:rPr>
              <a:t>«РОДИТЕЛИ»</a:t>
            </a:r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644127"/>
      </p:ext>
    </p:extLst>
  </p:cSld>
  <p:clrMapOvr>
    <a:masterClrMapping/>
  </p:clrMapOvr>
  <p:transition spd="slow">
    <p:dissolv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smtClean="0">
                <a:solidFill>
                  <a:srgbClr val="02303E"/>
                </a:solidFill>
                <a:latin typeface="Comic Sans MS" pitchFamily="66" charset="0"/>
              </a:rPr>
              <a:t>ФОРМЫ РАБОТЫ С РОДИТЕЛЯМИ</a:t>
            </a:r>
            <a:br>
              <a:rPr lang="ru-RU" sz="2800" b="1" smtClean="0">
                <a:solidFill>
                  <a:srgbClr val="02303E"/>
                </a:solidFill>
                <a:latin typeface="Comic Sans MS" pitchFamily="66" charset="0"/>
              </a:rPr>
            </a:br>
            <a:endParaRPr lang="ru-RU" sz="2800" b="1" smtClean="0">
              <a:solidFill>
                <a:srgbClr val="02303E"/>
              </a:solidFill>
              <a:latin typeface="Comic Sans MS" pitchFamily="66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026801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670981"/>
      </p:ext>
    </p:extLst>
  </p:cSld>
  <p:clrMapOvr>
    <a:masterClrMapping/>
  </p:clrMapOvr>
  <p:transition spd="slow">
    <p:dissolv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011083"/>
      </p:ext>
    </p:extLst>
  </p:cSld>
  <p:clrMapOvr>
    <a:masterClrMapping/>
  </p:clrMapOvr>
  <p:transition spd="slow">
    <p:dissolv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262893"/>
      </p:ext>
    </p:extLst>
  </p:cSld>
  <p:clrMapOvr>
    <a:masterClrMapping/>
  </p:clrMapOvr>
  <p:transition spd="slow">
    <p:dissolv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400" b="1" smtClean="0">
                <a:solidFill>
                  <a:schemeClr val="tx1"/>
                </a:solidFill>
                <a:latin typeface="Comic Sans MS" pitchFamily="66" charset="0"/>
              </a:rPr>
              <a:t>Физическое развитие</a:t>
            </a:r>
            <a:endParaRPr lang="ru-RU" sz="36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885964"/>
      </p:ext>
    </p:extLst>
  </p:cSld>
  <p:clrMapOvr>
    <a:masterClrMapping/>
  </p:clrMapOvr>
  <p:transition spd="slow">
    <p:dissolv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b="1" smtClean="0">
                <a:solidFill>
                  <a:schemeClr val="tx1"/>
                </a:solidFill>
                <a:latin typeface="Comic Sans MS" pitchFamily="66" charset="0"/>
              </a:rPr>
              <a:t>НОВОЕ ПОКОЛЕНИЕ ВЫБИРАЕТ ЗДОРОВЫЙ</a:t>
            </a:r>
            <a:br>
              <a:rPr lang="ru-RU" sz="3600" b="1" smtClean="0">
                <a:solidFill>
                  <a:schemeClr val="tx1"/>
                </a:solidFill>
                <a:latin typeface="Comic Sans MS" pitchFamily="66" charset="0"/>
              </a:rPr>
            </a:br>
            <a:r>
              <a:rPr lang="ru-RU" sz="3600" b="1" smtClean="0">
                <a:solidFill>
                  <a:schemeClr val="tx1"/>
                </a:solidFill>
                <a:latin typeface="Comic Sans MS" pitchFamily="66" charset="0"/>
              </a:rPr>
              <a:t> ОБРАЗ ЖИЗНИ!</a:t>
            </a:r>
            <a:endParaRPr lang="ru-RU" sz="3600" b="1" dirty="0" smtClean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748734"/>
      </p:ext>
    </p:extLst>
  </p:cSld>
  <p:clrMapOvr>
    <a:masterClrMapping/>
  </p:clrMapOvr>
  <p:transition spd="slow">
    <p:dissolv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endParaRPr lang="ru-RU" altLang="ru-RU" sz="2800" smtClean="0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485081"/>
      </p:ext>
    </p:extLst>
  </p:cSld>
  <p:clrMapOvr>
    <a:masterClrMapping/>
  </p:clrMapOvr>
  <p:transition spd="slow"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419512"/>
      </p:ext>
    </p:extLst>
  </p:cSld>
  <p:clrMapOvr>
    <a:masterClrMapping/>
  </p:clrMapOvr>
  <p:transition spd="slow"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mtClean="0">
                <a:solidFill>
                  <a:schemeClr val="tx1"/>
                </a:solidFill>
                <a:latin typeface="Comic Sans MS" pitchFamily="66" charset="0"/>
              </a:rPr>
              <a:t>Актуальность темы</a:t>
            </a:r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787355"/>
      </p:ext>
    </p:extLst>
  </p:cSld>
  <p:clrMapOvr>
    <a:masterClrMapping/>
  </p:clrMapOvr>
  <p:transition spd="slow"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200" b="1" smtClean="0">
                <a:solidFill>
                  <a:schemeClr val="tx1"/>
                </a:solidFill>
                <a:latin typeface="Comic Sans MS" pitchFamily="66" charset="0"/>
              </a:rPr>
              <a:t>Цель:</a:t>
            </a:r>
            <a:r>
              <a:rPr lang="ru-RU" altLang="ru-RU" sz="3200" b="1" smtClean="0">
                <a:solidFill>
                  <a:srgbClr val="083763"/>
                </a:solidFill>
                <a:latin typeface="Arial" charset="0"/>
              </a:rPr>
              <a:t> </a:t>
            </a:r>
            <a:r>
              <a:rPr lang="ru-RU" altLang="ru-RU" sz="3200" b="1" smtClean="0">
                <a:solidFill>
                  <a:schemeClr val="tx1"/>
                </a:solidFill>
                <a:latin typeface="Arial" charset="0"/>
              </a:rPr>
              <a:t>обеспечение сохранения и укрепления здоровья воспитанников формирование ценностного отношения к здоровому образу жизни</a:t>
            </a:r>
            <a:r>
              <a:rPr lang="ru-RU" altLang="ru-RU" sz="3600" smtClean="0">
                <a:solidFill>
                  <a:schemeClr val="tx1"/>
                </a:solidFill>
                <a:latin typeface="Arial" charset="0"/>
              </a:rPr>
              <a:t/>
            </a:r>
            <a:br>
              <a:rPr lang="ru-RU" altLang="ru-RU" sz="3600" smtClean="0">
                <a:solidFill>
                  <a:schemeClr val="tx1"/>
                </a:solidFill>
                <a:latin typeface="Arial" charset="0"/>
              </a:rPr>
            </a:br>
            <a:endParaRPr lang="ru-RU" altLang="ru-RU" sz="3600" smtClean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63904"/>
      </p:ext>
    </p:extLst>
  </p:cSld>
  <p:clrMapOvr>
    <a:masterClrMapping/>
  </p:clrMapOvr>
  <p:transition spd="slow"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z="3600" b="1" smtClean="0">
                <a:solidFill>
                  <a:schemeClr val="tx1"/>
                </a:solidFill>
                <a:latin typeface="Comic Sans MS" pitchFamily="66" charset="0"/>
              </a:rPr>
              <a:t>Основные задачи</a:t>
            </a:r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008170"/>
      </p:ext>
    </p:extLst>
  </p:cSld>
  <p:clrMapOvr>
    <a:masterClrMapping/>
  </p:clrMapOvr>
  <p:transition spd="slow"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617629"/>
      </p:ext>
    </p:extLst>
  </p:cSld>
  <p:clrMapOvr>
    <a:masterClrMapping/>
  </p:clrMapOvr>
  <p:transition spd="slow"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352632"/>
      </p:ext>
    </p:extLst>
  </p:cSld>
  <p:clrMapOvr>
    <a:masterClrMapping/>
  </p:clrMapOvr>
  <p:transition spd="slow"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smtClean="0">
                <a:solidFill>
                  <a:schemeClr val="tx1"/>
                </a:solidFill>
                <a:latin typeface="Comic Sans MS" pitchFamily="66" charset="0"/>
              </a:rPr>
              <a:t>ЗДОРОВЬЕ</a:t>
            </a:r>
            <a:endParaRPr lang="ru-RU" b="1" dirty="0" smtClean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030350"/>
      </p:ext>
    </p:extLst>
  </p:cSld>
  <p:clrMapOvr>
    <a:masterClrMapping/>
  </p:clrMapOvr>
  <p:transition spd="slow">
    <p:dissolve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</Words>
  <Application>Microsoft Office PowerPoint</Application>
  <PresentationFormat>Экран (4:3)</PresentationFormat>
  <Paragraphs>16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«ЗДОРОВЫЙ ДОШКОЛЬНИК – ЗДОРОВОЕ БУДУЩЕЕ!»         Инструктор по физ. культуре Крюкова С. А.</vt:lpstr>
      <vt:lpstr>Презентация PowerPoint</vt:lpstr>
      <vt:lpstr>Презентация PowerPoint</vt:lpstr>
      <vt:lpstr>Актуальность темы</vt:lpstr>
      <vt:lpstr>Цель: обеспечение сохранения и укрепления здоровья воспитанников формирование ценностного отношения к здоровому образу жизни </vt:lpstr>
      <vt:lpstr>Основные задачи</vt:lpstr>
      <vt:lpstr>Презентация PowerPoint</vt:lpstr>
      <vt:lpstr>Презентация PowerPoint</vt:lpstr>
      <vt:lpstr>ЗДОРОВЬЕ</vt:lpstr>
      <vt:lpstr>МОДУЛЬ «ДЕТИ»</vt:lpstr>
      <vt:lpstr>Оптимизация режима</vt:lpstr>
      <vt:lpstr>Презентация PowerPoint</vt:lpstr>
      <vt:lpstr>Презентация PowerPoint</vt:lpstr>
      <vt:lpstr>Организация правильного питания </vt:lpstr>
      <vt:lpstr>Презентация PowerPoint</vt:lpstr>
      <vt:lpstr>Познавательные занятия:</vt:lpstr>
      <vt:lpstr>Организация двигательной деятельности </vt:lpstr>
      <vt:lpstr>Презентация PowerPoint</vt:lpstr>
      <vt:lpstr> Система закаливания </vt:lpstr>
      <vt:lpstr>Презентация PowerPoint</vt:lpstr>
      <vt:lpstr>МОДУЛЬ  «РОДИТЕЛИ»</vt:lpstr>
      <vt:lpstr>ФОРМЫ РАБОТЫ С РОДИТЕЛЯМИ </vt:lpstr>
      <vt:lpstr>Презентация PowerPoint</vt:lpstr>
      <vt:lpstr>Презентация PowerPoint</vt:lpstr>
      <vt:lpstr>Презентация PowerPoint</vt:lpstr>
      <vt:lpstr>Физическое развитие</vt:lpstr>
      <vt:lpstr>НОВОЕ ПОКОЛЕНИЕ ВЫБИРАЕТ ЗДОРОВЫЙ  ОБРАЗ ЖИЗНИ!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«ЗДОРОВЫЙ ДОШКОЛЬНИК – ЗДОРОВОЕ БУДУЩЕЕ!»         Инструктор по физ. культуре Крюкова С. А.</dc:title>
  <dc:creator>IBM</dc:creator>
  <cp:lastModifiedBy>IBM</cp:lastModifiedBy>
  <cp:revision>1</cp:revision>
  <dcterms:created xsi:type="dcterms:W3CDTF">2016-02-02T07:26:55Z</dcterms:created>
  <dcterms:modified xsi:type="dcterms:W3CDTF">2016-02-02T07:29:05Z</dcterms:modified>
</cp:coreProperties>
</file>