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В гости в подледное царство»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3125" y="5357826"/>
            <a:ext cx="65808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Подготовила: </a:t>
            </a:r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Жузлова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Олеся Александровна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928802"/>
            <a:ext cx="535785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42852"/>
            <a:ext cx="642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Отгадайте загадки?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5984" y="1857364"/>
            <a:ext cx="4338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Текла, текла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 легла под стекло.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Бежала – шумела,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Заснула – заблестела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скачанные файлы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2"/>
            <a:ext cx="1295400" cy="1371600"/>
          </a:xfrm>
          <a:prstGeom prst="rect">
            <a:avLst/>
          </a:prstGeom>
        </p:spPr>
      </p:pic>
      <p:pic>
        <p:nvPicPr>
          <p:cNvPr id="5" name="Рисунок 4" descr="скачанные файлы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929198"/>
            <a:ext cx="1295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C 0.39132 -0.00717 0.78264 -0.01435 0.77413 0.08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" y="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C 0.39132 -0.00717 0.78264 -0.01435 0.77413 0.081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17679">
            <a:off x="258957" y="812321"/>
            <a:ext cx="3495692" cy="2143125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43372" y="0"/>
            <a:ext cx="50006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«Здравствуйте, дорогие ребята! Пишут вам жители подлёдного мира реки. Мы очень рады, что вы отгадали наши загадки и решили пригласить вас в гости, чтобы вы узнали о том, что творится зимой подо льдом. Идите по волшебной тропинке. Она приведёт вас прямо к реке.».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979619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5933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Физкультминутка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43042" y="2143116"/>
            <a:ext cx="72152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Рыбки весело резвились              </a:t>
            </a:r>
            <a:endParaRPr lang="ru-RU" sz="4000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 чистой тёпленькой воде,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То сожмутся – разожмутся,        </a:t>
            </a:r>
            <a:endParaRPr lang="ru-RU" sz="40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То зароятся в песке.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           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26979_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5828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1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91a437dc8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89</Words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13</cp:revision>
  <dcterms:created xsi:type="dcterms:W3CDTF">2016-02-02T16:05:24Z</dcterms:created>
  <dcterms:modified xsi:type="dcterms:W3CDTF">2016-02-02T16:45:18Z</dcterms:modified>
</cp:coreProperties>
</file>