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86" r:id="rId3"/>
    <p:sldId id="258" r:id="rId4"/>
    <p:sldId id="259" r:id="rId5"/>
    <p:sldId id="293" r:id="rId6"/>
    <p:sldId id="261" r:id="rId7"/>
    <p:sldId id="291" r:id="rId8"/>
    <p:sldId id="292" r:id="rId9"/>
    <p:sldId id="295" r:id="rId10"/>
    <p:sldId id="298" r:id="rId11"/>
    <p:sldId id="300" r:id="rId12"/>
    <p:sldId id="301" r:id="rId13"/>
    <p:sldId id="303" r:id="rId14"/>
    <p:sldId id="264" r:id="rId15"/>
    <p:sldId id="266" r:id="rId16"/>
    <p:sldId id="267" r:id="rId17"/>
    <p:sldId id="269" r:id="rId18"/>
    <p:sldId id="270" r:id="rId19"/>
    <p:sldId id="271" r:id="rId20"/>
    <p:sldId id="273" r:id="rId21"/>
    <p:sldId id="274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2858F-0364-4866-A6FF-C3D3754C5108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3C15F-69BC-4E7E-B390-B1D9569FD6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3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C15F-69BC-4E7E-B390-B1D9569FD67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zoom dir="in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668000" cy="936104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Дымковская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игрушка</a:t>
            </a:r>
            <a:endParaRPr lang="ru-RU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Нэля\image-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81" y="1740322"/>
            <a:ext cx="8424936" cy="5013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Нэля\image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08033" cy="6048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Нэля\image-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704856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Нэля\image-1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Нэля\image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838575" cy="4810125"/>
          </a:xfrm>
          <a:prstGeom prst="rect">
            <a:avLst/>
          </a:prstGeom>
          <a:noFill/>
        </p:spPr>
      </p:pic>
      <p:pic>
        <p:nvPicPr>
          <p:cNvPr id="17412" name="Picture 4" descr="C:\Documents and Settings\Admin\Рабочий стол\Нэля\image-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979888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Нэля\image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5" cy="6093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Нэля\image-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84368" cy="60211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Свистульки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2290" name="Picture 2" descr="C:\Documents and Settings\Admin\Рабочий стол\Нэля\imag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943672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1" name="Picture 3" descr="C:\Documents and Settings\Admin\Рабочий стол\Нэля\image-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888432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Нэля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560840" cy="6048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C000"/>
                </a:solidFill>
              </a:rPr>
              <a:t>Чаепитие</a:t>
            </a:r>
            <a:endParaRPr lang="ru-RU" sz="6600" dirty="0">
              <a:solidFill>
                <a:srgbClr val="FFC000"/>
              </a:solidFill>
            </a:endParaRPr>
          </a:p>
        </p:txBody>
      </p:sp>
      <p:pic>
        <p:nvPicPr>
          <p:cNvPr id="15362" name="Picture 2" descr="C:\Documents and Settings\Admin\Рабочий стол\Нэля\imag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560840" cy="518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Нэля\image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650360" cy="5823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/>
                </a:solidFill>
              </a:rPr>
              <a:t>Деревня Дымково. </a:t>
            </a:r>
            <a:br>
              <a:rPr lang="ru-RU" sz="4800" dirty="0" smtClean="0">
                <a:solidFill>
                  <a:schemeClr val="accent2"/>
                </a:solidFill>
              </a:rPr>
            </a:br>
            <a:r>
              <a:rPr lang="ru-RU" sz="4800" dirty="0" smtClean="0">
                <a:solidFill>
                  <a:schemeClr val="accent2"/>
                </a:solidFill>
              </a:rPr>
              <a:t>Дым идет столбом...</a:t>
            </a:r>
            <a:endParaRPr lang="ru-RU" sz="48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Documents and Settings\Admin\Рабочий стол\Нэля\image-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588567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Барыни</a:t>
            </a:r>
            <a:endParaRPr lang="ru-RU" sz="6000" dirty="0">
              <a:solidFill>
                <a:srgbClr val="FFC000"/>
              </a:solidFill>
            </a:endParaRPr>
          </a:p>
        </p:txBody>
      </p:sp>
      <p:pic>
        <p:nvPicPr>
          <p:cNvPr id="18434" name="Picture 2" descr="C:\Documents and Settings\Admin\Рабочий стол\Нэля\image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3393703" cy="5384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 descr="C:\Documents and Settings\Admin\Рабочий стол\Нэля\image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924947" cy="49133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56207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Барыня с детишками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19458" name="Picture 2" descr="C:\Documents and Settings\Admin\Рабочий стол\Нэля\imag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816424" cy="5476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59" name="Picture 3" descr="C:\Documents and Settings\Admin\Рабочий стол\Нэля\image-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56828"/>
            <a:ext cx="4139952" cy="5522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Нэля\image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4877"/>
            <a:ext cx="4032448" cy="44107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5" name="Picture 3" descr="C:\Documents and Settings\Admin\Рабочий стол\Нэля\image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4032448" cy="44644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Нэля\image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104456" cy="5429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79" name="Picture 3" descr="C:\Documents and Settings\Admin\Рабочий стол\Нэля\image-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067944" cy="5137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609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Олень</a:t>
            </a:r>
            <a:endParaRPr lang="ru-RU" sz="60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Нэля\imag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85392"/>
            <a:ext cx="8136904" cy="5472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C000"/>
                </a:solidFill>
              </a:rPr>
              <a:t>Краше всех индюк...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Нэля\image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832648" cy="5112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Кони глиняные мчатся...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8194" name="Picture 2" descr="C:\Documents and Settings\Admin\Рабочий стол\Нэля\image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624736" cy="5086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402016" cy="128016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Посмотри, как хороша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 Это девица-душа...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Documents and Settings\Admin\Рабочий стол\Нэля\imag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32539"/>
            <a:ext cx="4392488" cy="5156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эля\image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704856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/>
                </a:solidFill>
              </a:rPr>
              <a:t>Что общего у этих игрушек?</a:t>
            </a:r>
            <a:endParaRPr lang="ru-RU" sz="4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>
                <a:solidFill>
                  <a:schemeClr val="tx1">
                    <a:lumMod val="95000"/>
                  </a:schemeClr>
                </a:solidFill>
              </a:rPr>
              <a:t>Вятка вздрогнула от свиста!</a:t>
            </a:r>
            <a:endParaRPr lang="ru-RU" b="0" i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7170" name="Picture 2" descr="C:\Documents and Settings\Admin\Рабочий стол\Нэля\image-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600400" cy="2411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 descr="C:\Documents and Settings\Admin\Рабочий стол\Нэля\image-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47007"/>
            <a:ext cx="4348648" cy="2868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Пляски, песни...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Documents and Settings\Admin\Рабочий стол\Нэля\image-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60040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9" name="Picture 3" descr="C:\Documents and Settings\Admin\Рабочий стол\Нэля\image-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35440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40</Words>
  <Application>Microsoft Office PowerPoint</Application>
  <PresentationFormat>Экран (4:3)</PresentationFormat>
  <Paragraphs>14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Дымковская игрушка</vt:lpstr>
      <vt:lpstr>Деревня Дымково.  Дым идет столбом...</vt:lpstr>
      <vt:lpstr>Олень</vt:lpstr>
      <vt:lpstr>Краше всех индюк...</vt:lpstr>
      <vt:lpstr>Кони глиняные мчатся...</vt:lpstr>
      <vt:lpstr>Посмотри, как хороша  Это девица-душа...</vt:lpstr>
      <vt:lpstr>Что общего у этих игрушек?</vt:lpstr>
      <vt:lpstr>Вятка вздрогнула от свиста!</vt:lpstr>
      <vt:lpstr>Пляски, песни...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Свистульки</vt:lpstr>
      <vt:lpstr>Презентация PowerPoint</vt:lpstr>
      <vt:lpstr>Чаепитие</vt:lpstr>
      <vt:lpstr>Презентация PowerPoint</vt:lpstr>
      <vt:lpstr>Барыни</vt:lpstr>
      <vt:lpstr>Барыня с детишками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игрушка</dc:title>
  <dc:creator>Оксана Рашитовна</dc:creator>
  <cp:lastModifiedBy>ПК-1</cp:lastModifiedBy>
  <cp:revision>29</cp:revision>
  <dcterms:modified xsi:type="dcterms:W3CDTF">2016-02-04T15:16:19Z</dcterms:modified>
</cp:coreProperties>
</file>