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2" r:id="rId5"/>
    <p:sldId id="263" r:id="rId6"/>
    <p:sldId id="264" r:id="rId7"/>
    <p:sldId id="265" r:id="rId8"/>
    <p:sldId id="269" r:id="rId9"/>
    <p:sldId id="257" r:id="rId10"/>
    <p:sldId id="259" r:id="rId11"/>
    <p:sldId id="266" r:id="rId12"/>
    <p:sldId id="273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F47ED-2EA3-47BE-B998-455853866E2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BD9C-98C0-4DE3-8430-8586D6F37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4CAE-947E-43BB-98D6-02BFB71E64E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0" r:id="rId5"/>
    <p:sldLayoutId id="2147483661" r:id="rId6"/>
    <p:sldLayoutId id="2147483663" r:id="rId7"/>
    <p:sldLayoutId id="2147483662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-designs.ru/uploads/posts/2013-05/1369326094_dlya-kliparta.jpg" TargetMode="External"/><Relationship Id="rId2" Type="http://schemas.openxmlformats.org/officeDocument/2006/relationships/hyperlink" Target="http://img1.liveinternet.ru/images/attach/c/7/96/916/96916131_5111852_Kopiya_84172647__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andex.ru/images/search?text" TargetMode="External"/><Relationship Id="rId5" Type="http://schemas.openxmlformats.org/officeDocument/2006/relationships/hyperlink" Target="https://yandex.ru/images/search?text=&#1082;&#1072;&#1088;&#1090;&#1080;&#1085;&#1082;&#1080;%20&#1103;&#1073;&#1083;&#1086;&#1082;&#1086;%20&#1076;&#1083;&#1103;%20&#1076;&#1077;&#1090;&#1077;&#1081;&amp;img_url=http://hovrashok.com.ua/images/Jan/08/e5a8cb48717a62a5b9a0dbb403066d39/mini_1.jpg&amp;pos=2&amp;rpt=simage&amp;_=1454715906117" TargetMode="External"/><Relationship Id="rId4" Type="http://schemas.openxmlformats.org/officeDocument/2006/relationships/hyperlink" Target="https://yandex.ru/images/search?text=&#1082;&#1072;&#1088;&#1090;&#1080;&#1085;&#1082;&#1080;%20&#1105;&#1078;&#1080;&#1082;&#1072;%20&#1076;&#1083;&#1103;%20&#1076;&#1077;&#1090;&#1077;&#1081;&amp;stype=image&amp;lr=68&amp;noreask=1&amp;source=w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«Буквы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е,ё,ю,я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букв гласных.»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790" y="3530555"/>
            <a:ext cx="2952410" cy="109307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Гармония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20" y="4221110"/>
            <a:ext cx="403256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Учитель начальных классов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МБОУ СОШ №14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г.Балей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Забайкальский край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Чередниченко Валентина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540" y="1700760"/>
            <a:ext cx="1600566" cy="2222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a typeface="Calibri"/>
                <a:cs typeface="Times New Roman"/>
              </a:rPr>
              <a:t>Какая</a:t>
            </a:r>
            <a:r>
              <a:rPr lang="ru-RU" sz="3600" b="1" dirty="0" smtClean="0">
                <a:ea typeface="Calibri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a typeface="Calibri"/>
                <a:cs typeface="Times New Roman"/>
              </a:rPr>
              <a:t>Какое?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a typeface="Calibri"/>
                <a:cs typeface="Times New Roman"/>
              </a:rPr>
              <a:t>Какие?</a:t>
            </a:r>
            <a:endParaRPr lang="ru-RU" sz="36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50" y="1700760"/>
            <a:ext cx="317574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ea typeface="Calibri"/>
                <a:cs typeface="Times New Roman"/>
              </a:rPr>
              <a:t>олнышко яркое</a:t>
            </a: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70" y="2355659"/>
            <a:ext cx="2520883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ea typeface="Calibri"/>
                <a:cs typeface="Times New Roman"/>
              </a:rPr>
              <a:t>огода ясная</a:t>
            </a: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70" y="3165294"/>
            <a:ext cx="243425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ea typeface="Calibri"/>
                <a:cs typeface="Times New Roman"/>
              </a:rPr>
              <a:t>веты яркие</a:t>
            </a: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60106" y="2013474"/>
            <a:ext cx="2071944" cy="6548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3"/>
            <a:endCxn id="3" idx="1"/>
          </p:cNvCxnSpPr>
          <p:nvPr/>
        </p:nvCxnSpPr>
        <p:spPr>
          <a:xfrm flipV="1">
            <a:off x="2860106" y="2013474"/>
            <a:ext cx="2071944" cy="7986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60106" y="3645030"/>
            <a:ext cx="207194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570" y="1196690"/>
            <a:ext cx="6192336" cy="4098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Огурцы      играют в прятки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Малыши     растут на грядке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Раки            в цирк бегут  ватагой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Дети           дремлют  под  корягой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Волки        плавают  по дну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Щуки         воют  на  луну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9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Дерево успеха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125" r="90000">
                        <a14:backgroundMark x1="43625" y1="92763" x2="43625" y2="92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9" y="1124744"/>
            <a:ext cx="1342720" cy="1512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29168"/>
            <a:ext cx="2640722" cy="3156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8450" y="1484784"/>
            <a:ext cx="6044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Урок был  полезным, интересным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8450" y="3212976"/>
            <a:ext cx="570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Ничего нового я для себя не узнал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90000" l="2000" r="90000">
                        <a14:backgroundMark x1="49167" y1="25167" x2="76333" y2="51167"/>
                        <a14:backgroundMark x1="76333" y1="51167" x2="47333" y2="73833"/>
                        <a14:backgroundMark x1="55000" y1="34500" x2="58500" y2="55000"/>
                        <a14:backgroundMark x1="32500" y1="74667" x2="32500" y2="74667"/>
                        <a14:backgroundMark x1="35833" y1="74667" x2="35833" y2="74667"/>
                        <a14:backgroundMark x1="39333" y1="75333" x2="39333" y2="75333"/>
                        <a14:backgroundMark x1="30333" y1="74500" x2="30333" y2="74500"/>
                        <a14:backgroundMark x1="41833" y1="74167" x2="41833" y2="74167"/>
                        <a14:backgroundMark x1="37167" y1="74500" x2="37167" y2="74500"/>
                        <a14:backgroundMark x1="33500" y1="74500" x2="33500" y2="74500"/>
                        <a14:backgroundMark x1="30500" y1="74500" x2="30500" y2="7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4" y="2208545"/>
            <a:ext cx="2762518" cy="27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изображений: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http://img1.liveinternet.ru/images/attach/c/7/96/916/96916131_5111852_Kopiya_84172647__.png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дети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http://photo-designs.ru/uploads/posts/2013-05/1369326094_dlya-kliparta.jpg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цветочные бордюры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480" y="2724786"/>
            <a:ext cx="5886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https://yandex.ru/images/search?text=</a:t>
            </a:r>
            <a:r>
              <a:rPr lang="ru-RU" sz="1600" dirty="0">
                <a:hlinkClick r:id="rId4"/>
              </a:rPr>
              <a:t>картинки%20ёжика%20для%20детей&amp;</a:t>
            </a:r>
            <a:r>
              <a:rPr lang="en-US" sz="1600" dirty="0" err="1" smtClean="0">
                <a:hlinkClick r:id="rId4"/>
              </a:rPr>
              <a:t>stype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image&amp;lr</a:t>
            </a:r>
            <a:r>
              <a:rPr lang="en-US" sz="1600" dirty="0" smtClean="0">
                <a:hlinkClick r:id="rId4"/>
              </a:rPr>
              <a:t>=68&amp;noreask=1&amp;source=wiz</a:t>
            </a:r>
            <a:endParaRPr lang="ru-RU" sz="1600" dirty="0" smtClean="0"/>
          </a:p>
          <a:p>
            <a:r>
              <a:rPr lang="ru-RU" dirty="0" smtClean="0"/>
              <a:t>Картинка  - ёжик, ёлка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6390" y="3429000"/>
            <a:ext cx="74501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https://yandex.ru/images/search?text=</a:t>
            </a:r>
            <a:r>
              <a:rPr lang="ru-RU" sz="1600" dirty="0">
                <a:hlinkClick r:id="rId5"/>
              </a:rPr>
              <a:t>картинки%20яблоко%20для%20детей&amp;</a:t>
            </a:r>
            <a:r>
              <a:rPr lang="en-US" sz="1600" dirty="0" err="1">
                <a:hlinkClick r:id="rId5"/>
              </a:rPr>
              <a:t>img_url</a:t>
            </a:r>
            <a:r>
              <a:rPr lang="en-US" sz="1600" dirty="0">
                <a:hlinkClick r:id="rId5"/>
              </a:rPr>
              <a:t>=http%3A%2F%2Fhovrashok.com.ua%2Fimages%2FJan%2F08%2Fe5a8cb48717a62a5b9a0dbb403066d39%2Fmini_1.jpg&amp;pos=2&amp;rpt=</a:t>
            </a:r>
            <a:r>
              <a:rPr lang="en-US" sz="1600" dirty="0" err="1">
                <a:hlinkClick r:id="rId5"/>
              </a:rPr>
              <a:t>simage</a:t>
            </a:r>
            <a:r>
              <a:rPr lang="en-US" sz="1600" dirty="0">
                <a:hlinkClick r:id="rId5"/>
              </a:rPr>
              <a:t>&amp;_=</a:t>
            </a:r>
            <a:r>
              <a:rPr lang="en-US" sz="1600" dirty="0" smtClean="0">
                <a:hlinkClick r:id="rId5"/>
              </a:rPr>
              <a:t>1454715906117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dirty="0" smtClean="0"/>
              <a:t>– картинка яблоко, ежевика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510" y="4437140"/>
            <a:ext cx="545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yandex.ru/images/search?text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– картинка юла и пила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8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этом м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ст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оч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нь колко</a:t>
            </a:r>
          </a:p>
          <a:p>
            <a:r>
              <a:rPr lang="ru-RU" b="1" dirty="0" smtClean="0"/>
              <a:t>Вс</a:t>
            </a:r>
            <a:r>
              <a:rPr lang="ru-RU" b="1" dirty="0" smtClean="0">
                <a:solidFill>
                  <a:srgbClr val="FF0000"/>
                </a:solidFill>
              </a:rPr>
              <a:t>ё</a:t>
            </a:r>
            <a:r>
              <a:rPr lang="ru-RU" b="1" dirty="0" smtClean="0"/>
              <a:t>, что в руки ни возьм</a:t>
            </a:r>
            <a:r>
              <a:rPr lang="ru-RU" b="1" dirty="0" smtClean="0">
                <a:solidFill>
                  <a:srgbClr val="FF0000"/>
                </a:solidFill>
              </a:rPr>
              <a:t>ё</a:t>
            </a:r>
            <a:r>
              <a:rPr lang="ru-RU" b="1" dirty="0" smtClean="0"/>
              <a:t>шь.</a:t>
            </a:r>
          </a:p>
          <a:p>
            <a:r>
              <a:rPr lang="ru-RU" b="1" dirty="0" smtClean="0"/>
              <a:t>Нам ладони кол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т </a:t>
            </a:r>
            <a:r>
              <a:rPr lang="ru-RU" b="1" dirty="0" smtClean="0">
                <a:solidFill>
                  <a:srgbClr val="FF0000"/>
                </a:solidFill>
              </a:rPr>
              <a:t>ё</a:t>
            </a:r>
            <a:r>
              <a:rPr lang="ru-RU" b="1" dirty="0" smtClean="0"/>
              <a:t>лка,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жевика, </a:t>
            </a:r>
            <a:r>
              <a:rPr lang="ru-RU" b="1" dirty="0" smtClean="0">
                <a:solidFill>
                  <a:srgbClr val="FF0000"/>
                </a:solidFill>
              </a:rPr>
              <a:t>ё</a:t>
            </a:r>
            <a:r>
              <a:rPr lang="ru-RU" b="1" dirty="0" smtClean="0"/>
              <a:t>рш и </a:t>
            </a:r>
            <a:r>
              <a:rPr lang="ru-RU" b="1" dirty="0" smtClean="0">
                <a:solidFill>
                  <a:srgbClr val="FF0000"/>
                </a:solidFill>
              </a:rPr>
              <a:t>ё</a:t>
            </a:r>
            <a:r>
              <a:rPr lang="ru-RU" b="1" dirty="0" smtClean="0"/>
              <a:t>ж.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10" y="116540"/>
            <a:ext cx="2561470" cy="20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76" y="1988800"/>
            <a:ext cx="1404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0" y="4308326"/>
            <a:ext cx="29956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0" y="4035492"/>
            <a:ext cx="1559238" cy="19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6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50" y="548599"/>
            <a:ext cx="7633060" cy="4392611"/>
          </a:xfrm>
        </p:spPr>
        <p:txBody>
          <a:bodyPr/>
          <a:lstStyle/>
          <a:p>
            <a:r>
              <a:rPr lang="ru-RU" b="1" dirty="0" smtClean="0"/>
              <a:t>        Железная сестрица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Зубаста и остра.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Её </a:t>
            </a:r>
            <a:r>
              <a:rPr lang="ru-RU" b="1" dirty="0" smtClean="0"/>
              <a:t>и клён боится,</a:t>
            </a:r>
          </a:p>
          <a:p>
            <a:r>
              <a:rPr lang="ru-RU" b="1" dirty="0" smtClean="0"/>
              <a:t>         И тополь, и сосна…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30" y="692620"/>
            <a:ext cx="2114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20" y="3501010"/>
            <a:ext cx="3240450" cy="720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99740" y="3501010"/>
            <a:ext cx="0" cy="72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0"/>
            <a:endCxn id="4" idx="2"/>
          </p:cNvCxnSpPr>
          <p:nvPr/>
        </p:nvCxnSpPr>
        <p:spPr>
          <a:xfrm>
            <a:off x="3455845" y="3501010"/>
            <a:ext cx="0" cy="72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11950" y="3501010"/>
            <a:ext cx="0" cy="72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1"/>
          </p:cNvCxnSpPr>
          <p:nvPr/>
        </p:nvCxnSpPr>
        <p:spPr>
          <a:xfrm>
            <a:off x="1835620" y="3861060"/>
            <a:ext cx="864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35620" y="4077090"/>
            <a:ext cx="864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455845" y="3861060"/>
            <a:ext cx="7561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55845" y="4077090"/>
            <a:ext cx="7561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2123660" y="3537015"/>
            <a:ext cx="216030" cy="216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59" y="3552825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2893117" y="3675062"/>
            <a:ext cx="360050" cy="324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656453"/>
            <a:ext cx="3841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Выгнутая вниз стрелка 20"/>
          <p:cNvSpPr/>
          <p:nvPr/>
        </p:nvSpPr>
        <p:spPr>
          <a:xfrm>
            <a:off x="1835620" y="4221110"/>
            <a:ext cx="1620225" cy="4320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1663" y="2844225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15920" y="2844224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45" y="4272327"/>
            <a:ext cx="162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114931" y="4762319"/>
            <a:ext cx="635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prstClr val="black"/>
                </a:solidFill>
              </a:rPr>
              <a:t>йо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Двойные круглые скобки 27"/>
          <p:cNvSpPr/>
          <p:nvPr/>
        </p:nvSpPr>
        <p:spPr>
          <a:xfrm>
            <a:off x="4114931" y="4762319"/>
            <a:ext cx="546016" cy="584775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39690" y="4773895"/>
            <a:ext cx="59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prstClr val="black"/>
                </a:solidFill>
              </a:rPr>
              <a:t>йэ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Двойные круглые скобки 29"/>
          <p:cNvSpPr/>
          <p:nvPr/>
        </p:nvSpPr>
        <p:spPr>
          <a:xfrm>
            <a:off x="2267680" y="4773895"/>
            <a:ext cx="665442" cy="584775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5" grpId="0"/>
      <p:bldP spid="26" grpId="0"/>
      <p:bldP spid="28" grpId="0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132646"/>
            <a:ext cx="8229600" cy="2049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                      Е</a:t>
            </a:r>
            <a:r>
              <a:rPr lang="ru-RU" sz="4000" b="1" i="1" dirty="0" smtClean="0"/>
              <a:t>ль</a:t>
            </a:r>
          </a:p>
          <a:p>
            <a:pPr marL="0" lv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</a:t>
            </a:r>
            <a:r>
              <a:rPr lang="ru-RU" sz="4000" b="1" i="1" dirty="0" smtClean="0">
                <a:solidFill>
                  <a:prstClr val="black"/>
                </a:solidFill>
              </a:rPr>
              <a:t>Й      Э</a:t>
            </a:r>
            <a:endParaRPr lang="ru-RU" sz="4000" b="1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            Е</a:t>
            </a:r>
            <a:r>
              <a:rPr lang="ru-RU" sz="4000" b="1" i="1" dirty="0" smtClean="0"/>
              <a:t>  -   ЙЭ</a:t>
            </a:r>
            <a:endParaRPr lang="ru-RU" sz="40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592288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войные круглые скобки 5"/>
          <p:cNvSpPr/>
          <p:nvPr/>
        </p:nvSpPr>
        <p:spPr>
          <a:xfrm>
            <a:off x="3779890" y="5589240"/>
            <a:ext cx="842392" cy="720080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520" y="4149100"/>
            <a:ext cx="2016320" cy="720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5" idx="2"/>
          </p:cNvCxnSpPr>
          <p:nvPr/>
        </p:nvCxnSpPr>
        <p:spPr>
          <a:xfrm>
            <a:off x="2123680" y="4149100"/>
            <a:ext cx="0" cy="720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1"/>
          </p:cNvCxnSpPr>
          <p:nvPr/>
        </p:nvCxnSpPr>
        <p:spPr>
          <a:xfrm>
            <a:off x="1115520" y="4509130"/>
            <a:ext cx="864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15520" y="4725180"/>
            <a:ext cx="864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403560" y="4185077"/>
            <a:ext cx="288040" cy="216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69386" y="4293095"/>
            <a:ext cx="576080" cy="468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38002" y="3284980"/>
            <a:ext cx="434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2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804" y="4977876"/>
            <a:ext cx="8229600" cy="15474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Я</a:t>
            </a:r>
            <a:r>
              <a:rPr lang="ru-RU" b="1" i="1" dirty="0" smtClean="0"/>
              <a:t>блоко </a:t>
            </a:r>
            <a:endParaRPr lang="ru-RU" b="1" i="1" dirty="0"/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Я</a:t>
            </a:r>
            <a:r>
              <a:rPr lang="ru-RU" sz="4000" dirty="0" smtClean="0"/>
              <a:t> -  ЙА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20" y="195300"/>
            <a:ext cx="2979681" cy="443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2" y="5589240"/>
            <a:ext cx="95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7" y="4105712"/>
            <a:ext cx="2043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60" y="4124762"/>
            <a:ext cx="365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53" y="4438730"/>
            <a:ext cx="86518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17" y="4653170"/>
            <a:ext cx="86518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1" y="4141758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4228386"/>
            <a:ext cx="603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4959" y="4941210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i="1" dirty="0">
                <a:solidFill>
                  <a:prstClr val="black"/>
                </a:solidFill>
              </a:rPr>
              <a:t>Й      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15" y="2845237"/>
            <a:ext cx="13906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6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40" y="105267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Ю</a:t>
            </a:r>
            <a:r>
              <a:rPr lang="ru-RU" sz="4000" b="1" i="1" dirty="0" smtClean="0"/>
              <a:t>ла                   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Ю</a:t>
            </a:r>
            <a:r>
              <a:rPr lang="ru-RU" sz="4000" b="1" i="1" dirty="0" smtClean="0"/>
              <a:t> -    ЙУ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96" y="404580"/>
            <a:ext cx="35283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0" y="4705180"/>
            <a:ext cx="95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0" y="4313619"/>
            <a:ext cx="20478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94" y="4332580"/>
            <a:ext cx="365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1" y="4668667"/>
            <a:ext cx="85883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1" y="4869200"/>
            <a:ext cx="85883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94" y="4403226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1" y="4393743"/>
            <a:ext cx="603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2848" y="5058156"/>
            <a:ext cx="1888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i="1" dirty="0">
                <a:solidFill>
                  <a:prstClr val="black"/>
                </a:solidFill>
              </a:rPr>
              <a:t>Й      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7513" y="3368566"/>
            <a:ext cx="769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i="1" dirty="0">
                <a:solidFill>
                  <a:prstClr val="black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Ю</a:t>
            </a:r>
            <a:endParaRPr lang="ru-RU" sz="4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Ё</a:t>
            </a:r>
            <a:r>
              <a:rPr lang="ru-RU" sz="4000" b="1" i="1" dirty="0" smtClean="0"/>
              <a:t>жик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Ё</a:t>
            </a:r>
            <a:r>
              <a:rPr lang="ru-RU" sz="4000" b="1" i="1" dirty="0" smtClean="0"/>
              <a:t>  - ЙО</a:t>
            </a:r>
            <a:endParaRPr lang="ru-RU" sz="4000" b="1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30723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3136"/>
            <a:ext cx="9509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4149100"/>
            <a:ext cx="20478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44" y="4158624"/>
            <a:ext cx="365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84" y="4476589"/>
            <a:ext cx="85883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15" y="4653136"/>
            <a:ext cx="858837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7" y="4200637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0" y="4289233"/>
            <a:ext cx="603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519" y="4893637"/>
            <a:ext cx="20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i="1" dirty="0">
                <a:solidFill>
                  <a:prstClr val="black"/>
                </a:solidFill>
              </a:rPr>
              <a:t>Й      </a:t>
            </a:r>
            <a:r>
              <a:rPr lang="ru-RU" sz="4000" b="1" i="1" dirty="0" smtClean="0">
                <a:solidFill>
                  <a:prstClr val="black"/>
                </a:solidFill>
              </a:rPr>
              <a:t> О</a:t>
            </a:r>
            <a:endParaRPr lang="ru-RU" sz="4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60" y="1124680"/>
            <a:ext cx="8229600" cy="3949883"/>
          </a:xfrm>
        </p:spPr>
        <p:txBody>
          <a:bodyPr/>
          <a:lstStyle/>
          <a:p>
            <a:r>
              <a:rPr lang="ru-RU" b="1" dirty="0" smtClean="0"/>
              <a:t>Оде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/>
              <a:t>ло убежало,</a:t>
            </a:r>
          </a:p>
          <a:p>
            <a:r>
              <a:rPr lang="ru-RU" b="1" dirty="0" smtClean="0"/>
              <a:t>Улетела простыня…..</a:t>
            </a:r>
          </a:p>
          <a:p>
            <a:endParaRPr lang="ru-RU" b="1" dirty="0"/>
          </a:p>
          <a:p>
            <a:r>
              <a:rPr lang="ru-RU" b="1" dirty="0" smtClean="0"/>
              <a:t>оде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/>
              <a:t>ло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0" y="620610"/>
            <a:ext cx="2857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3333" y="3573020"/>
            <a:ext cx="792110" cy="36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1839388" y="3573020"/>
            <a:ext cx="0" cy="36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37968" y="3861060"/>
            <a:ext cx="3960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43333" y="3727409"/>
            <a:ext cx="3960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595641" y="36356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24013" y="3658523"/>
            <a:ext cx="288040" cy="189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26086" y="4149099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йа</a:t>
            </a:r>
            <a:endParaRPr lang="ru-RU" dirty="0"/>
          </a:p>
        </p:txBody>
      </p:sp>
      <p:sp>
        <p:nvSpPr>
          <p:cNvPr id="15" name="Двойные круглые скобки 14"/>
          <p:cNvSpPr/>
          <p:nvPr/>
        </p:nvSpPr>
        <p:spPr>
          <a:xfrm>
            <a:off x="1443333" y="4081437"/>
            <a:ext cx="781381" cy="72010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00" y="3688217"/>
            <a:ext cx="1082348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Юра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8241" y="3492137"/>
            <a:ext cx="1029449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ea typeface="Calibri"/>
                <a:cs typeface="Times New Roman"/>
              </a:rPr>
              <a:t>Яша</a:t>
            </a:r>
            <a:endParaRPr lang="ru-RU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20" y="1022531"/>
            <a:ext cx="2555187" cy="2260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/>
                <a:cs typeface="Times New Roman"/>
              </a:rPr>
              <a:t>Твоя    моя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/>
                <a:cs typeface="Times New Roman"/>
              </a:rPr>
              <a:t>Твоё    моё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/>
                <a:cs typeface="Times New Roman"/>
              </a:rPr>
              <a:t>Твою    мою</a:t>
            </a:r>
            <a:endParaRPr lang="ru-RU" sz="36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8" y="334026"/>
            <a:ext cx="2143422" cy="31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10" y="334026"/>
            <a:ext cx="2756312" cy="311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00" y="3492137"/>
            <a:ext cx="1009101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Мы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Они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0271" y="3475589"/>
            <a:ext cx="2726291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Что делаю?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Что делают?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Что делаем?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75820" y="3838161"/>
            <a:ext cx="954451" cy="1319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059790" y="3838161"/>
            <a:ext cx="1170481" cy="6595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75820" y="4516007"/>
            <a:ext cx="954451" cy="6412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7b515d1624f82ca5cfcc23cf2ab39501cb3fc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227</Words>
  <Application>Microsoft Office PowerPoint</Application>
  <PresentationFormat>Экран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«Буквы е,ё,ю,я  после букв гласных.»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«Детские» - 5</dc:title>
  <dc:creator>User</dc:creator>
  <cp:lastModifiedBy>qew1</cp:lastModifiedBy>
  <cp:revision>20</cp:revision>
  <dcterms:created xsi:type="dcterms:W3CDTF">2015-07-17T15:02:30Z</dcterms:created>
  <dcterms:modified xsi:type="dcterms:W3CDTF">2016-02-06T01:58:58Z</dcterms:modified>
</cp:coreProperties>
</file>