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60" r:id="rId4"/>
    <p:sldId id="259" r:id="rId5"/>
    <p:sldId id="257" r:id="rId6"/>
    <p:sldId id="264" r:id="rId7"/>
    <p:sldId id="266" r:id="rId8"/>
    <p:sldId id="268" r:id="rId9"/>
    <p:sldId id="270" r:id="rId10"/>
    <p:sldId id="274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ердце 7"/>
          <p:cNvSpPr/>
          <p:nvPr/>
        </p:nvSpPr>
        <p:spPr>
          <a:xfrm>
            <a:off x="5940152" y="620688"/>
            <a:ext cx="360040" cy="2880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/>
          <p:cNvSpPr/>
          <p:nvPr/>
        </p:nvSpPr>
        <p:spPr>
          <a:xfrm>
            <a:off x="4067944" y="620688"/>
            <a:ext cx="360040" cy="2880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4572000" y="1196752"/>
            <a:ext cx="1224136" cy="100811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627784" y="2132856"/>
            <a:ext cx="5112568" cy="3456384"/>
          </a:xfrm>
        </p:spPr>
        <p:txBody>
          <a:bodyPr>
            <a:noAutofit/>
          </a:bodyPr>
          <a:lstStyle/>
          <a:p>
            <a:r>
              <a:rPr lang="ru-RU" sz="5400" b="1" i="1" smtClean="0">
                <a:solidFill>
                  <a:srgbClr val="FFFF00"/>
                </a:solidFill>
              </a:rPr>
              <a:t>Кружок:</a:t>
            </a:r>
            <a:endParaRPr lang="ru-RU" sz="5400" b="1" i="1" dirty="0" smtClean="0">
              <a:solidFill>
                <a:srgbClr val="FFFF00"/>
              </a:solidFill>
            </a:endParaRPr>
          </a:p>
          <a:p>
            <a:r>
              <a:rPr lang="ru-RU" sz="5400" b="1" i="1" dirty="0" smtClean="0">
                <a:solidFill>
                  <a:srgbClr val="FFFF00"/>
                </a:solidFill>
              </a:rPr>
              <a:t>«Волшебный пластилин»</a:t>
            </a:r>
            <a:endParaRPr lang="ru-RU" sz="5400" b="1" i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5301208"/>
            <a:ext cx="514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Воспитатель:  Исламова  Н. Н.</a:t>
            </a:r>
            <a:endParaRPr lang="ru-RU" sz="2400" dirty="0"/>
          </a:p>
        </p:txBody>
      </p:sp>
    </p:spTree>
  </p:cSld>
  <p:clrMapOvr>
    <a:masterClrMapping/>
  </p:clrMapOvr>
  <p:transition advTm="6907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00811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Картинка на тарелочке.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17410" name="Picture 2" descr="C:\Documents and Settings\Admin\Рабочий стол\Нэля\DSCN59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888432" cy="2916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7411" name="Picture 3" descr="C:\Documents and Settings\Admin\Рабочий стол\Нэля\DSCN59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3816424" cy="2862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57606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Зимний вечер.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19459" name="Picture 3" descr="C:\Documents and Settings\Admin\Рабочий стол\Нэля\DSCN59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128791" cy="53463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8305800" cy="1143000"/>
          </a:xfrm>
        </p:spPr>
        <p:txBody>
          <a:bodyPr/>
          <a:lstStyle/>
          <a:p>
            <a:r>
              <a:rPr lang="ru-RU" sz="6600" b="1" i="1" dirty="0" smtClean="0">
                <a:solidFill>
                  <a:srgbClr val="FFFF00"/>
                </a:solidFill>
              </a:rPr>
              <a:t>Красивые вазы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Documents and Settings\Admin\Рабочий стол\Нэля\DSCN56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560840" cy="4627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3960440" cy="1152128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FFFF00"/>
                </a:solidFill>
              </a:rPr>
              <a:t>Это я!</a:t>
            </a:r>
            <a:endParaRPr lang="ru-RU" sz="5400" i="1" dirty="0">
              <a:solidFill>
                <a:srgbClr val="FFFF00"/>
              </a:solid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6156176" y="1124744"/>
            <a:ext cx="648072" cy="5760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0" y="836712"/>
            <a:ext cx="611560" cy="5760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1187624" y="6309320"/>
            <a:ext cx="648072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0" y="1844824"/>
            <a:ext cx="755576" cy="5760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6516216" y="3212976"/>
            <a:ext cx="864096" cy="64807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5148064" y="188640"/>
            <a:ext cx="648072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5004048" y="5877272"/>
            <a:ext cx="864096" cy="9807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6660232" y="5517232"/>
            <a:ext cx="792088" cy="5760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251520" y="4293096"/>
            <a:ext cx="360040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Documents and Settings\Admin\Рабочий стол\Нэля\DSCN506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840760" cy="4476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695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8100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Жирафчики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2195736" y="4149080"/>
            <a:ext cx="3096344" cy="23042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Documents and Settings\Admin\Рабочий стол\Нэля\DSCN49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3457035" cy="2592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7" name="Picture 3" descr="C:\Documents and Settings\Admin\Рабочий стол\Нэля\DSCN496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888922"/>
            <a:ext cx="4272724" cy="3204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742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0"/>
            <a:ext cx="619268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Черепашки.</a:t>
            </a:r>
            <a:endParaRPr lang="ru-RU" sz="6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</p:txBody>
      </p:sp>
      <p:pic>
        <p:nvPicPr>
          <p:cNvPr id="7170" name="Picture 2" descr="C:\Documents and Settings\Admin\Рабочий стол\Нэля\DSCN49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4440488" cy="3330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Documents and Settings\Admin\Рабочий стол\Нэля\DSCN495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1" y="2852936"/>
            <a:ext cx="4283983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15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04088"/>
            <a:ext cx="8007424" cy="11430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FFFF00"/>
                </a:solidFill>
              </a:rPr>
              <a:t>Мы любим лепить!</a:t>
            </a:r>
            <a:endParaRPr lang="ru-RU" sz="72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Documents and Settings\Admin\Рабочий стол\Нэля\DSCN58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128792" cy="4674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Дымковские игрушки из пластилина.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10242" name="Picture 2" descr="C:\Documents and Settings\Admin\Рабочий стол\Нэля\DSCN58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056784" cy="4752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Нэля\DSCN58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948702"/>
            <a:ext cx="6984776" cy="5238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100811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Изготовление Дымковской игрушки...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Documents and Settings\Admin\Рабочий стол\Нэля\DSCN58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1628800"/>
            <a:ext cx="4176464" cy="3132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 descr="C:\Documents and Settings\Admin\Рабочий стол\Нэля\DSCN587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188180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</TotalTime>
  <Words>43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 PowerPoint</vt:lpstr>
      <vt:lpstr>Красивые вазы.</vt:lpstr>
      <vt:lpstr>Это я!</vt:lpstr>
      <vt:lpstr>Презентация PowerPoint</vt:lpstr>
      <vt:lpstr>Презентация PowerPoint</vt:lpstr>
      <vt:lpstr>Мы любим лепить!</vt:lpstr>
      <vt:lpstr>Дымковские игрушки из пластилина.</vt:lpstr>
      <vt:lpstr>Презентация PowerPoint</vt:lpstr>
      <vt:lpstr>Изготовление Дымковской игрушки...</vt:lpstr>
      <vt:lpstr>Картинка на тарелочке.</vt:lpstr>
      <vt:lpstr>Зимний вечер.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 Рашитовна</dc:creator>
  <cp:lastModifiedBy>ПК-1</cp:lastModifiedBy>
  <cp:revision>29</cp:revision>
  <dcterms:modified xsi:type="dcterms:W3CDTF">2016-02-04T15:46:17Z</dcterms:modified>
</cp:coreProperties>
</file>