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5" r:id="rId3"/>
    <p:sldId id="273" r:id="rId4"/>
    <p:sldId id="267" r:id="rId5"/>
    <p:sldId id="269" r:id="rId6"/>
    <p:sldId id="270" r:id="rId7"/>
    <p:sldId id="268" r:id="rId8"/>
    <p:sldId id="266" r:id="rId9"/>
    <p:sldId id="271" r:id="rId10"/>
    <p:sldId id="272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0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100" d="100"/>
          <a:sy n="100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9D95-0122-4248-811F-59585E62333F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64BA-9CB2-4159-9899-92EB89ACB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A64BA-9CB2-4159-9899-92EB89ACB3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A64BA-9CB2-4159-9899-92EB89ACB3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A64BA-9CB2-4159-9899-92EB89ACB3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1619-E298-4E6E-80F3-BF713DF8C257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26A8-1EAF-4295-8031-39CFD3805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4" y="357166"/>
            <a:ext cx="8800677" cy="67710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Моделирование из бумаги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Модель многоэтажного дома</a:t>
            </a:r>
          </a:p>
        </p:txBody>
      </p:sp>
      <p:pic>
        <p:nvPicPr>
          <p:cNvPr id="5122" name="Picture 2" descr="http://sky-grad.ru/media/images/1339254026_237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060848"/>
            <a:ext cx="526738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Маргарита\Desktop\дом\DSC_011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868145" y="2060848"/>
            <a:ext cx="2996757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5688632" cy="292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42852"/>
            <a:ext cx="8496944" cy="38472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Как дом строится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Поезжай в любой город нашей страны- обязательно увидишь десятки подъемных кранов.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А где подъемный кран - там стройка.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Искусство проектировать и создавать сооружения для жизни и деятельности людей, это все окружающие нас постройки – дома, магазины, дворцы культуры, школы- это архитектура. Элементы архитектуры –это:  фундамент, крыша, стены, окна, двери. 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Как строят настоящие дома? Кто строит дома?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Строители  строят все здания по специальным рисункам – чертежам. Эти чертежи  разрабатывает  архитектор.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Любое строительство начинается после работы архитектора.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Первыми начинают работу при  строительстве  домов экскаваторы. Они роют яму- котлован для фундамента будущего дома. Фундамент-  опора для стен. 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Фундамент готов. Начинают собирать стены. Каждый кусок стены с окном или даже с балконом привозят прямо с завода. Подъемный кран подхватывает  железобетонные части, ставит их куда надо, а монтажники- сборщики их закрепляют .Один фрагмент готовой нарядной стены ставится на свое место, другой, третий. Целый этаж готов. Одна железобетонная плита ложится на место, другая, третья- появляется у этажа потолок.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Готовые части лестниц, стены ванной комнаты, перегородки квартир, громадные куски крыши- все это кран ставит на место. Через  месяц  другой - дом готов.</a:t>
            </a:r>
          </a:p>
          <a:p>
            <a:pPr indent="17780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Дом- «машина» сложная .Его  стены пропитаны километрами разных труб; водопроводных, для горячей и холодной воды, для отопления, для газа, электричества, телефон….А мусоропровод! А лифты! Чтобы управлять всем этим хозяйством, следить за его исправностью, в домах работают электромонтеры, плотники, слесари, водопроводчики…</a:t>
            </a:r>
            <a:endParaRPr lang="ru-RU" sz="2000" dirty="0"/>
          </a:p>
        </p:txBody>
      </p:sp>
      <p:pic>
        <p:nvPicPr>
          <p:cNvPr id="4098" name="Picture 2" descr="http://pict.realto.ru/_images/news/news/main/main_4715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906265"/>
            <a:ext cx="3600400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content.onliner.by/forum/f9d/5f3/255021/800x800/149907c0a58af06a372cdec32cca86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5" y="390658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DCIM\100D3200\DSC_0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7947" y="285728"/>
            <a:ext cx="6728106" cy="44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5000636"/>
            <a:ext cx="8001056" cy="1261884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того, чтобы «построить свой дом» из бумаги, нам необходимы следующие инструменты и материалы: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Ножницы, карандаш, линейка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Бумага , картон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483768" y="6237312"/>
            <a:ext cx="3744416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4290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01815" y="349330"/>
            <a:ext cx="8454554" cy="5580000"/>
            <a:chOff x="251519" y="116632"/>
            <a:chExt cx="8454554" cy="61206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71600" y="620688"/>
              <a:ext cx="7272808" cy="5184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99592" y="1052736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71600" y="5301208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79712" y="620688"/>
              <a:ext cx="0" cy="511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644008" y="620688"/>
              <a:ext cx="0" cy="5184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08104" y="692696"/>
              <a:ext cx="36004" cy="5256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668344" y="548680"/>
              <a:ext cx="0" cy="5256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59632" y="1886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6см</a:t>
              </a:r>
              <a:endParaRPr lang="ru-RU" dirty="0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971600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979712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11560" y="1052736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244408" y="5805264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971600" y="5805264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244408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668344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508104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644008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39552" y="620688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8244408" y="5805264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316416" y="620688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971600" y="6093296"/>
              <a:ext cx="72728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971600" y="476672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1907704" y="476672"/>
              <a:ext cx="27363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4644008" y="476672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5508104" y="476672"/>
              <a:ext cx="20882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7668344" y="476672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755576" y="620688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915816" y="188640"/>
              <a:ext cx="554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8см</a:t>
              </a:r>
              <a:endParaRPr lang="ru-RU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60032" y="188640"/>
              <a:ext cx="770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6см</a:t>
              </a:r>
              <a:endParaRPr lang="ru-R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44208" y="188640"/>
              <a:ext cx="698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8см</a:t>
              </a:r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68344" y="1166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1см</a:t>
              </a:r>
              <a:endParaRPr lang="ru-RU" dirty="0"/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251519" y="548680"/>
              <a:ext cx="461665" cy="576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1см</a:t>
              </a:r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67945" y="573325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30см</a:t>
              </a:r>
              <a:endParaRPr lang="ru-RU" dirty="0"/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8676456" y="620688"/>
              <a:ext cx="0" cy="51845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244408" y="2240949"/>
              <a:ext cx="461665" cy="9093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20см</a:t>
              </a:r>
              <a:endParaRPr lang="ru-RU" dirty="0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392877" y="6072206"/>
            <a:ext cx="8358246" cy="369332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чертеж – развертка будущего дома. Нужно выполнить разметку его стен.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483768" y="6237312"/>
            <a:ext cx="3744416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835696" y="5929330"/>
            <a:ext cx="5472608" cy="369332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Разметим будущие балконы.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23527" y="116632"/>
            <a:ext cx="8391877" cy="5580000"/>
            <a:chOff x="323527" y="116632"/>
            <a:chExt cx="8391877" cy="61206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71600" y="620688"/>
              <a:ext cx="7272808" cy="51845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99592" y="1052736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71600" y="5301208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79712" y="620688"/>
              <a:ext cx="0" cy="511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644008" y="620688"/>
              <a:ext cx="0" cy="5184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08104" y="692696"/>
              <a:ext cx="36004" cy="5256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668344" y="548680"/>
              <a:ext cx="0" cy="5256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59632" y="1886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6см</a:t>
              </a:r>
              <a:endParaRPr lang="ru-RU" dirty="0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971600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979712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83568" y="1052736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244408" y="5805264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971600" y="5805264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244408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668344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508104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644008" y="18864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11560" y="62068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8244408" y="5805264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316416" y="620688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971600" y="6093296"/>
              <a:ext cx="72728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971600" y="476672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1907704" y="476672"/>
              <a:ext cx="27363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4644008" y="476672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5508104" y="476672"/>
              <a:ext cx="20882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7668344" y="476672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827584" y="620688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915816" y="188640"/>
              <a:ext cx="554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8см</a:t>
              </a:r>
              <a:endParaRPr lang="ru-RU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60032" y="188640"/>
              <a:ext cx="770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6см</a:t>
              </a:r>
              <a:endParaRPr lang="ru-R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44208" y="188640"/>
              <a:ext cx="698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8см</a:t>
              </a:r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68344" y="1166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1см</a:t>
              </a:r>
              <a:endParaRPr lang="ru-RU" dirty="0"/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323527" y="548680"/>
              <a:ext cx="461665" cy="576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1см</a:t>
              </a:r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67945" y="573325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30см</a:t>
              </a:r>
              <a:endParaRPr lang="ru-RU" dirty="0"/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8676456" y="620688"/>
              <a:ext cx="0" cy="51845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8253739" y="2570614"/>
              <a:ext cx="461665" cy="70918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20см</a:t>
              </a:r>
              <a:endParaRPr lang="ru-RU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339752" y="1052736"/>
              <a:ext cx="0" cy="4248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619672" y="1052736"/>
              <a:ext cx="0" cy="4248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868144" y="1052736"/>
              <a:ext cx="0" cy="4248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148064" y="1052736"/>
              <a:ext cx="0" cy="4248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619672" y="14847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619672" y="1916832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148064" y="472514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148064" y="414908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148064" y="364502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148064" y="306896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148064" y="256490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148064" y="198884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148064" y="14847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1619672" y="249289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1619672" y="2996952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619672" y="357301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619672" y="414908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619672" y="472514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611560" y="1916832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611560" y="1412776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 flipV="1">
              <a:off x="827584" y="1412776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95536" y="1412777"/>
              <a:ext cx="461665" cy="50405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2см</a:t>
              </a:r>
              <a:endParaRPr lang="ru-RU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483768" y="6237312"/>
            <a:ext cx="3744416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20688"/>
            <a:ext cx="7272808" cy="5184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99592" y="1052736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1600" y="5301208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79712" y="620688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44008" y="620688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08104" y="692696"/>
            <a:ext cx="36004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668344" y="548680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321439" y="6131502"/>
            <a:ext cx="8501122" cy="369332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Теперь вырежем заготовку дома, сделаем надрезы балконов.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339752" y="105273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19672" y="105273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868144" y="105273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48064" y="105273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619672" y="148478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619672" y="191683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148064" y="472514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148064" y="414908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148064" y="364502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148064" y="306896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148064" y="256490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148064" y="198884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148064" y="148478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619672" y="249289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619672" y="299695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619672" y="357301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619672" y="414908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619672" y="472514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7668344" y="620688"/>
            <a:ext cx="576064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7668344" y="5301208"/>
            <a:ext cx="576064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1763688" y="620688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/>
          <p:cNvSpPr/>
          <p:nvPr/>
        </p:nvSpPr>
        <p:spPr>
          <a:xfrm rot="10800000">
            <a:off x="4427984" y="620688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авнобедренный треугольник 102"/>
          <p:cNvSpPr/>
          <p:nvPr/>
        </p:nvSpPr>
        <p:spPr>
          <a:xfrm>
            <a:off x="1763688" y="5373216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Равнобедренный треугольник 103"/>
          <p:cNvSpPr/>
          <p:nvPr/>
        </p:nvSpPr>
        <p:spPr>
          <a:xfrm>
            <a:off x="4427984" y="5373216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/>
          <p:cNvSpPr/>
          <p:nvPr/>
        </p:nvSpPr>
        <p:spPr>
          <a:xfrm>
            <a:off x="5364088" y="5373216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/>
          <p:cNvSpPr/>
          <p:nvPr/>
        </p:nvSpPr>
        <p:spPr>
          <a:xfrm rot="10800000">
            <a:off x="5292080" y="620688"/>
            <a:ext cx="432048" cy="432048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2483768" y="1340768"/>
            <a:ext cx="432048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2483768" y="1412776"/>
            <a:ext cx="57606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2987824" y="134076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 rot="1486371">
            <a:off x="2860728" y="1610511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428596" y="1145805"/>
            <a:ext cx="8136904" cy="3354765"/>
            <a:chOff x="323528" y="620688"/>
            <a:chExt cx="8136904" cy="3354765"/>
          </a:xfrm>
        </p:grpSpPr>
        <p:sp>
          <p:nvSpPr>
            <p:cNvPr id="4" name="TextBox 3"/>
            <p:cNvSpPr txBox="1"/>
            <p:nvPr/>
          </p:nvSpPr>
          <p:spPr>
            <a:xfrm>
              <a:off x="323528" y="620688"/>
              <a:ext cx="8136904" cy="33547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99592" y="1124744"/>
              <a:ext cx="3096344" cy="1800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076056" y="1124744"/>
              <a:ext cx="3096344" cy="18002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99592" y="2924944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95936" y="2924944"/>
              <a:ext cx="0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995936" y="2924944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95936" y="1124744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4427984" y="1124744"/>
              <a:ext cx="0" cy="1800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899592" y="3356992"/>
              <a:ext cx="30963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23728" y="2996952"/>
              <a:ext cx="960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10см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7944" y="1967553"/>
              <a:ext cx="461665" cy="4626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8см</a:t>
              </a:r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39552" y="5357826"/>
            <a:ext cx="8064896" cy="646331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Выполним  разметку крыши и  фундамента дома, в</a:t>
            </a:r>
            <a:r>
              <a:rPr lang="ru-RU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ырежем детали. Бумагу для этих деталей возьмем другого цвета. 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C:\Users\Маргарита\Desktop\дом\DSC_01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1620" y="404664"/>
            <a:ext cx="6840760" cy="45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640189"/>
            <a:ext cx="8001056" cy="369332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Вырежем из желтой бумаги детали окон и двери подъезда. Наклеим.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лет%20макет%20пружин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5783065"/>
            <a:ext cx="7632848" cy="646331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Склеим стены дома. Приклеим крышу и фундамент.</a:t>
            </a:r>
          </a:p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Дом готов.</a:t>
            </a:r>
            <a:endParaRPr lang="ru-RU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5" name="Picture 3" descr="C:\Users\Маргарита\Desktop\дом\DSC_01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12594" y="476671"/>
            <a:ext cx="3816434" cy="50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Маргарита\Desktop\дом\DSC_01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354" y="477443"/>
            <a:ext cx="3785303" cy="504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404</Words>
  <Application>Microsoft Office PowerPoint</Application>
  <PresentationFormat>Экран (4:3)</PresentationFormat>
  <Paragraphs>56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Маргарита</dc:creator>
  <cp:lastModifiedBy>BAF</cp:lastModifiedBy>
  <cp:revision>58</cp:revision>
  <dcterms:created xsi:type="dcterms:W3CDTF">2014-01-25T14:03:28Z</dcterms:created>
  <dcterms:modified xsi:type="dcterms:W3CDTF">2016-02-04T16:55:07Z</dcterms:modified>
</cp:coreProperties>
</file>