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7" r:id="rId40"/>
    <p:sldId id="298" r:id="rId41"/>
    <p:sldId id="300" r:id="rId4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1498937"/>
            <a:ext cx="64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Война в живописи</a:t>
            </a:r>
            <a:endParaRPr lang="ru-RU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4800600"/>
            <a:ext cx="3429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/>
            <a:r>
              <a:rPr lang="ru-RU" altLang="ru-RU" sz="1600" dirty="0"/>
              <a:t>ГКС (к) ОУ школа-интернат № 27 г. Пятигорск, Ставропольский край</a:t>
            </a:r>
          </a:p>
          <a:p>
            <a:pPr algn="r" eaLnBrk="1" hangingPunct="1"/>
            <a:r>
              <a:rPr lang="ru-RU" altLang="ru-RU" sz="1600" dirty="0"/>
              <a:t>Воспитатель Балабанова Т.В</a:t>
            </a:r>
            <a:r>
              <a:rPr lang="ru-RU" altLang="ru-RU" sz="1600" dirty="0" smtClean="0"/>
              <a:t>.</a:t>
            </a:r>
            <a:endParaRPr lang="ru-RU" alt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948416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Игорь\Desktop\ков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"/>
            <a:ext cx="86106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Игорь\Desktop\ков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418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Сафонов «Российская история. Клятва»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Игорь\Desktop\ков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6868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А. П. Ткачёв «Горький хлеб войны»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Игорь\Desktop\ков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3820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 И. </a:t>
            </a:r>
            <a:r>
              <a:rPr lang="ru-RU" dirty="0" err="1" smtClean="0"/>
              <a:t>Интезаров</a:t>
            </a:r>
            <a:r>
              <a:rPr lang="ru-RU" dirty="0" smtClean="0"/>
              <a:t> «Снайперы»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Users\Игорь\Desktop\ков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3058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 П. Ткачёв «дорогами войны»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5" name="Picture 1" descr="C:\Users\Игорь\Desktop\ков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6106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Н. А. Бут «Письмо маме»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7" name="Picture 1" descr="C:\Users\Игорь\Desktop\ков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4582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Н. Я. Бут «Последние патроны»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3" name="Picture 1" descr="C:\Users\Игорь\Desktop\ков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88392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Н. Я. Бут «Солдаты подземного гарнизона»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29" name="Picture 1" descr="C:\Users\Игорь\Desktop\ков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57885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П. А, Кривоногов «Отдых бойцов»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5" name="Picture 1" descr="C:\Users\Игорь\Desktop\ков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6106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ru-RU" dirty="0" smtClean="0"/>
              <a:t>ВОЙНА В ЖИВОПИСИ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026" name="Picture 2" descr="C:\Users\Игорь\Desktop\Война в живописи, ВОВ в картинах художников_files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581400"/>
            <a:ext cx="3581400" cy="3124200"/>
          </a:xfrm>
          <a:prstGeom prst="rect">
            <a:avLst/>
          </a:prstGeom>
          <a:noFill/>
        </p:spPr>
      </p:pic>
      <p:pic>
        <p:nvPicPr>
          <p:cNvPr id="1027" name="Picture 3" descr="C:\Users\Игорь\Desktop\Война в живописи, ВОВ в картинах художников_files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990600"/>
            <a:ext cx="4114800" cy="2438400"/>
          </a:xfrm>
          <a:prstGeom prst="rect">
            <a:avLst/>
          </a:prstGeom>
          <a:noFill/>
        </p:spPr>
      </p:pic>
      <p:pic>
        <p:nvPicPr>
          <p:cNvPr id="1028" name="Picture 4" descr="C:\Users\Игорь\Desktop\Война в живописи, ВОВ в картинах художников_files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581400"/>
            <a:ext cx="41910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Х. Якунов «Фронтовые зарисовки»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1" name="Picture 1" descr="C:\Users\Игорь\Desktop\ков 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610600" cy="5257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Ю. </a:t>
            </a:r>
            <a:r>
              <a:rPr lang="ru-RU" dirty="0" err="1" smtClean="0"/>
              <a:t>Неприщев</a:t>
            </a:r>
            <a:r>
              <a:rPr lang="ru-RU" dirty="0" smtClean="0"/>
              <a:t> «Пей, сынок, пей</a:t>
            </a:r>
            <a:r>
              <a:rPr lang="en-US" dirty="0" smtClean="0"/>
              <a:t>!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7" name="Picture 1" descr="C:\Users\Игорь\Desktop\ков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85344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Ю. И. Пименов «Фронтовая дорога»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3" name="Picture 1" descr="C:\Users\Игорь\Desktop\ков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6868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 Я. </a:t>
            </a:r>
            <a:r>
              <a:rPr lang="ru-RU" dirty="0" err="1" smtClean="0"/>
              <a:t>Рягина</a:t>
            </a:r>
            <a:r>
              <a:rPr lang="ru-RU" dirty="0" smtClean="0"/>
              <a:t>»Подарки на фронт»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09" name="Picture 1" descr="C:\Users\Игорь\Desktop\ков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4582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Ю. </a:t>
            </a:r>
            <a:r>
              <a:rPr lang="ru-RU" dirty="0" err="1" smtClean="0"/>
              <a:t>Сиротенко</a:t>
            </a:r>
            <a:r>
              <a:rPr lang="ru-RU" dirty="0" smtClean="0"/>
              <a:t> «Солдат»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5" name="Picture 1" descr="C:\Users\Игорь\Desktop\ков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6553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А.П. Ткачёв С. П. Ткачёв «        товарищи»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1" name="Picture 1" descr="C:\Users\Игорь\Desktop\ков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5334000" cy="521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Ю. </a:t>
            </a:r>
            <a:r>
              <a:rPr lang="ru-RU" dirty="0" err="1" smtClean="0"/>
              <a:t>Непринцев</a:t>
            </a:r>
            <a:r>
              <a:rPr lang="ru-RU" dirty="0" smtClean="0"/>
              <a:t> «Родная земля»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7" name="Picture 1" descr="C:\Users\Игорь\Desktop\ков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5638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 Жабинский «Хлеб»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Игорь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3152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 Бантиков «Остров </a:t>
            </a:r>
            <a:r>
              <a:rPr lang="ru-RU" dirty="0" err="1" smtClean="0"/>
              <a:t>Ледникова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Игорь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5095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Б. Махов «   солдаты Сталинграда»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3010" name="Picture 2" descr="C:\Users\Игорь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/>
          <a:lstStyle/>
          <a:p>
            <a:r>
              <a:rPr lang="ru-RU" dirty="0" smtClean="0"/>
              <a:t>А.А. Дейнека «оборона Севастополя»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горь\Desktop\ков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83058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В. Серов, И. Серебряный, А. Кузнецов «Прорыв блокады Ленинграда 18 января 1943 года»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Игорь\Desktop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5029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А. Прокопенко «В окопах Сталинграда»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C:\Users\Игорь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8674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В. Тельнов « Сталинград. </a:t>
            </a:r>
            <a:r>
              <a:rPr lang="ru-RU" smtClean="0"/>
              <a:t>Год 1943»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Игорь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8486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Г. К. Севастьянов «Тревожный 1941»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 descr="C:\Users\Игорь\Desktop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3058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И. И. Родионов «Участие надводных кораблей и батарей флота в разгроме фашистов под Ленинградом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C:\Users\Игорь\Desktop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382000" cy="4829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К. И. Рудаков К. И. Мать «Блокада»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C:\Users\Игорь\Desktop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82296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Н. С. </a:t>
            </a:r>
            <a:r>
              <a:rPr lang="ru-RU" dirty="0" err="1" smtClean="0"/>
              <a:t>Присекин</a:t>
            </a:r>
            <a:r>
              <a:rPr lang="ru-RU" dirty="0" smtClean="0"/>
              <a:t> «</a:t>
            </a:r>
            <a:r>
              <a:rPr lang="ru-RU" dirty="0" err="1" smtClean="0"/>
              <a:t>Севастопольцы</a:t>
            </a:r>
            <a:r>
              <a:rPr lang="ru-RU" dirty="0" smtClean="0"/>
              <a:t> год 1941-й»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0178" name="Picture 2" descr="C:\Users\Игорь\Desktop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Н. С. </a:t>
            </a:r>
            <a:r>
              <a:rPr lang="ru-RU" dirty="0" err="1" smtClean="0"/>
              <a:t>Присекин</a:t>
            </a:r>
            <a:r>
              <a:rPr lang="ru-RU" dirty="0" smtClean="0"/>
              <a:t> «Константиновский равелин»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C:\Users\Игорь\Desktop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3058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Н.Цуцин</a:t>
            </a:r>
            <a:r>
              <a:rPr lang="ru-RU" dirty="0" smtClean="0"/>
              <a:t> «Блокадный Ленинград»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C:\Users\Игорь\Deskto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0772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С. </a:t>
            </a:r>
            <a:r>
              <a:rPr lang="ru-RU" dirty="0" err="1" smtClean="0"/>
              <a:t>Боим</a:t>
            </a:r>
            <a:r>
              <a:rPr lang="ru-RU" dirty="0" smtClean="0"/>
              <a:t> «Вода с Невы»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C:\Users\Игорь\Deskt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8077200" cy="4571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Пластов «Фашист пролетел»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Игорь\Desktop\ков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534400" cy="5138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С. </a:t>
            </a:r>
            <a:r>
              <a:rPr lang="ru-RU" dirty="0" err="1" smtClean="0"/>
              <a:t>Боим</a:t>
            </a:r>
            <a:r>
              <a:rPr lang="ru-RU" dirty="0" smtClean="0"/>
              <a:t> «Ладога- дорога жизни»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C:\Users\Игорь\Desktop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0772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 А. Серов «Балтийский десант»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70" name="Picture 2" descr="C:\Users\Игорь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600200"/>
            <a:ext cx="47244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Герасимов «Мать партизана»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Игорь\Desktop\ков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382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Кукрыниксы</a:t>
            </a:r>
            <a:r>
              <a:rPr lang="ru-RU" dirty="0" smtClean="0"/>
              <a:t> «Бегство фашистов из Новгорода»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Игорь\Desktop\ков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88392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Ханс</a:t>
            </a:r>
            <a:r>
              <a:rPr lang="ru-RU" dirty="0" smtClean="0"/>
              <a:t> </a:t>
            </a:r>
            <a:r>
              <a:rPr lang="ru-RU" dirty="0" err="1" smtClean="0"/>
              <a:t>Лиска</a:t>
            </a:r>
            <a:r>
              <a:rPr lang="ru-RU" dirty="0" smtClean="0"/>
              <a:t> «Непредвиденная посадка»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Игорь\Desktop\ков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7630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П. Мальцев «Штурм Сапун- горы»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Игорь\Desktop\ков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88392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Е. Данилевский «По тылам врага2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Игорь\Desktop\ков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5344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345</Words>
  <Application>Microsoft Office PowerPoint</Application>
  <PresentationFormat>Экран (4:3)</PresentationFormat>
  <Paragraphs>44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Office Theme</vt:lpstr>
      <vt:lpstr>Слайд 1</vt:lpstr>
      <vt:lpstr>ВОЙНА В ЖИВОПИСИ</vt:lpstr>
      <vt:lpstr>А.А. Дейнека «оборона Севастополя»</vt:lpstr>
      <vt:lpstr>Пластов «Фашист пролетел»</vt:lpstr>
      <vt:lpstr>Герасимов «Мать партизана»</vt:lpstr>
      <vt:lpstr>Кукрыниксы «Бегство фашистов из Новгорода»</vt:lpstr>
      <vt:lpstr>Ханс Лиска «Непредвиденная посадка»</vt:lpstr>
      <vt:lpstr>П. Мальцев «Штурм Сапун- горы»</vt:lpstr>
      <vt:lpstr>Е. Данилевский «По тылам врага2</vt:lpstr>
      <vt:lpstr>Слайд 10</vt:lpstr>
      <vt:lpstr>Слайд 11</vt:lpstr>
      <vt:lpstr>Сафонов «Российская история. Клятва»</vt:lpstr>
      <vt:lpstr>А. П. Ткачёв «Горький хлеб войны»</vt:lpstr>
      <vt:lpstr>А. И. Интезаров «Снайперы»</vt:lpstr>
      <vt:lpstr>А. П. Ткачёв «дорогами войны»</vt:lpstr>
      <vt:lpstr>Н. А. Бут «Письмо маме»</vt:lpstr>
      <vt:lpstr>Н. Я. Бут «Последние патроны»</vt:lpstr>
      <vt:lpstr>Н. Я. Бут «Солдаты подземного гарнизона»</vt:lpstr>
      <vt:lpstr>П. А, Кривоногов «Отдых бойцов»</vt:lpstr>
      <vt:lpstr>Х. Якунов «Фронтовые зарисовки»</vt:lpstr>
      <vt:lpstr>Ю. Неприщев «Пей, сынок, пей!»</vt:lpstr>
      <vt:lpstr>Ю. И. Пименов «Фронтовая дорога»</vt:lpstr>
      <vt:lpstr>В. Я. Рягина»Подарки на фронт»</vt:lpstr>
      <vt:lpstr>Ю. Сиротенко «Солдат»</vt:lpstr>
      <vt:lpstr>А.П. Ткачёв С. П. Ткачёв «        товарищи»</vt:lpstr>
      <vt:lpstr>Ю. Непринцев «Родная земля»</vt:lpstr>
      <vt:lpstr>А. Жабинский «Хлеб»</vt:lpstr>
      <vt:lpstr>А. Бантиков «Остров Ледникова»</vt:lpstr>
      <vt:lpstr>Б. Махов «   солдаты Сталинграда»</vt:lpstr>
      <vt:lpstr>В. Серов, И. Серебряный, А. Кузнецов «Прорыв блокады Ленинграда 18 января 1943 года»</vt:lpstr>
      <vt:lpstr>А. Прокопенко «В окопах Сталинграда»</vt:lpstr>
      <vt:lpstr>В. Тельнов « Сталинград. Год 1943»</vt:lpstr>
      <vt:lpstr>Г. К. Севастьянов «Тревожный 1941»</vt:lpstr>
      <vt:lpstr>И. И. Родионов «Участие надводных кораблей и батарей флота в разгроме фашистов под Ленинградом»</vt:lpstr>
      <vt:lpstr>К. И. Рудаков К. И. Мать «Блокада»</vt:lpstr>
      <vt:lpstr>Н. С. Присекин «Севастопольцы год 1941-й»</vt:lpstr>
      <vt:lpstr>Н. С. Присекин «Константиновский равелин»</vt:lpstr>
      <vt:lpstr>Н.Цуцин «Блокадный Ленинград»</vt:lpstr>
      <vt:lpstr>С. Боим «Вода с Невы»</vt:lpstr>
      <vt:lpstr>С. Боим «Ладога- дорога жизни»</vt:lpstr>
      <vt:lpstr>В. А. Серов «Балтийский десант»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А.А. Дейнека «оборона Севастополя»</dc:title>
  <dc:creator>Игорь</dc:creator>
  <cp:lastModifiedBy>igor</cp:lastModifiedBy>
  <cp:revision>22</cp:revision>
  <dcterms:created xsi:type="dcterms:W3CDTF">2015-04-20T06:36:03Z</dcterms:created>
  <dcterms:modified xsi:type="dcterms:W3CDTF">2016-02-06T18:56:11Z</dcterms:modified>
</cp:coreProperties>
</file>