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89" r:id="rId3"/>
    <p:sldId id="290" r:id="rId4"/>
    <p:sldId id="292" r:id="rId5"/>
    <p:sldId id="293" r:id="rId6"/>
    <p:sldId id="295" r:id="rId7"/>
    <p:sldId id="296" r:id="rId8"/>
    <p:sldId id="297" r:id="rId9"/>
    <p:sldId id="298" r:id="rId10"/>
    <p:sldId id="288" r:id="rId11"/>
    <p:sldId id="256" r:id="rId12"/>
    <p:sldId id="257" r:id="rId13"/>
    <p:sldId id="258" r:id="rId14"/>
    <p:sldId id="259" r:id="rId15"/>
    <p:sldId id="262" r:id="rId16"/>
    <p:sldId id="263" r:id="rId17"/>
    <p:sldId id="265" r:id="rId18"/>
    <p:sldId id="266" r:id="rId19"/>
    <p:sldId id="267" r:id="rId20"/>
    <p:sldId id="268" r:id="rId21"/>
    <p:sldId id="277" r:id="rId22"/>
    <p:sldId id="281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99" autoAdjust="0"/>
    <p:restoredTop sz="47085" autoAdjust="0"/>
  </p:normalViewPr>
  <p:slideViewPr>
    <p:cSldViewPr>
      <p:cViewPr varScale="1">
        <p:scale>
          <a:sx n="91" d="100"/>
          <a:sy n="91" d="100"/>
        </p:scale>
        <p:origin x="-13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D2CA0-8DF0-423C-BD29-7344815241ED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21984-84FF-421E-8344-E3A0CD49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1984-84FF-421E-8344-E3A0CD49BD5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ВЕЛИКАЯ ОТЕЧЕСТВЕННАЯ ВОЙНА В ПЛАКАТНОМ ИСКУССТВЕ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горь\Desktop\п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1"/>
            <a:ext cx="8458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горь\Desktop\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04800"/>
            <a:ext cx="8534400" cy="609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Игорь\Desktop\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Игорь\Desktop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705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Игорь\Desktop\п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57912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Игорь\Desktop\п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"/>
            <a:ext cx="487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Игорь\Desktop\п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867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Игорь\Desktop\п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63246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горь\Desktop\п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64008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горь\Desktop\п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3825"/>
            <a:ext cx="6172200" cy="650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Игорь\Desktop\п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486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ПЛ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76200"/>
            <a:ext cx="85725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Игорь\Desktop\п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010400" cy="662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Игорь\Desktop\п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324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горь\Desktop\п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714875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горь\Desktop\п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562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п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56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горь\Desktop\ПЛ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"/>
            <a:ext cx="6858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Игорь\Desktop\ПЛ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1828800"/>
            <a:ext cx="9525000" cy="924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горь\Desktop\ПЛ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848600" cy="613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горь\Desktop\ПЛ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горь\Desktop\ПЛ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772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Игорь\Desktop\ПЛ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228600"/>
            <a:ext cx="7334250" cy="808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Игорь\Desktop\ПЛ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5626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</Words>
  <PresentationFormat>Экран (4:3)</PresentationFormat>
  <Paragraphs>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ВЕЛИКАЯ ОТЕЧЕСТВЕННАЯ ВОЙНА В ПЛАКАТНОМ ИСКУССТВЕ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igor</cp:lastModifiedBy>
  <cp:revision>18</cp:revision>
  <dcterms:created xsi:type="dcterms:W3CDTF">2015-04-20T19:48:24Z</dcterms:created>
  <dcterms:modified xsi:type="dcterms:W3CDTF">2016-02-06T19:06:21Z</dcterms:modified>
</cp:coreProperties>
</file>