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2" autoAdjust="0"/>
    <p:restoredTop sz="94660"/>
  </p:normalViewPr>
  <p:slideViewPr>
    <p:cSldViewPr>
      <p:cViewPr varScale="1">
        <p:scale>
          <a:sx n="72" d="100"/>
          <a:sy n="72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2.xml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3.xml"/><Relationship Id="rId7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" Target="slide4.xml"/><Relationship Id="rId7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529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717032"/>
            <a:ext cx="2808312" cy="2808312"/>
          </a:xfrm>
          <a:prstGeom prst="rect">
            <a:avLst/>
          </a:prstGeom>
        </p:spPr>
      </p:pic>
      <p:pic>
        <p:nvPicPr>
          <p:cNvPr id="2" name="Рисунок 1" descr="&amp;Mcy;&amp;ucy;&amp;khcy;&amp;acy;-&amp;TScy;&amp;ocy;&amp;kcy;&amp;ocy;&amp;tcy;&amp;ucy;&amp;khcy;&amp;acy;. &amp;Icy;&amp;lcy;&amp;lcy;&amp;yucy;&amp;scy;&amp;tcy;&amp;rcy;&amp;acy;&amp;tscy;&amp;icy;&amp;yacy; &amp;kcy; &amp;scy;&amp;kcy;&amp;acy;&amp;zcy;&amp;kcy;&amp;iecy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6"/>
            <a:ext cx="4211960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&amp;Mcy;&amp;ucy;&amp;khcy;&amp;acy;-&amp;TScy;&amp;ocy;&amp;kcy;&amp;ocy;&amp;tcy;&amp;ucy;&amp;khcy;&amp;acy;. &amp;Kcy;&amp;ocy;&amp;rcy;&amp;ncy;&amp;iecy;&amp;jcy; &amp;Icy;&amp;vcy;&amp;acy;&amp;ncy;&amp;ocy;&amp;vcy;&amp;icy;&amp;chcy; &amp;CHcy;&amp;ucy;&amp;kcy;&amp;ocy;&amp;vcy;&amp;scy;&amp;kcy;&amp;icy;&amp;jcy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573016"/>
            <a:ext cx="4211960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&amp;Mcy;&amp;ucy;&amp;khcy;&amp;acy;-&amp;TScy;&amp;ocy;&amp;kcy;&amp;ocy;&amp;tcy;&amp;ucy;&amp;khcy;&amp;acy;.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0"/>
            <a:ext cx="4355976" cy="3386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&amp;Icy;&amp;lcy;&amp;lcy;&amp;yucy;&amp;scy;&amp;tcy;&amp;rcy;&amp;acy;&amp;tscy;&amp;icy;&amp;icy;. &amp;CHcy;&amp;ucy;&amp;kcy;&amp;ocy;&amp;vcy;&amp;scy;&amp;kcy;&amp;icy;&amp;jcy;. &amp;Tcy;&amp;acy;&amp;rcy;&amp;acy;&amp;kcy;&amp;acy;&amp;ncy;&amp;icy;&amp;shchcy;&amp;iecy;">
            <a:hlinkClick r:id="" action="ppaction://noaction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4355976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529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76672"/>
            <a:ext cx="2880000" cy="2880000"/>
          </a:xfrm>
          <a:prstGeom prst="rect">
            <a:avLst/>
          </a:prstGeom>
        </p:spPr>
      </p:pic>
      <p:pic>
        <p:nvPicPr>
          <p:cNvPr id="5" name="Рисунок 4" descr="&amp;Icy;&amp;lcy;&amp;lcy;&amp;yucy;&amp;scy;&amp;tcy;&amp;rcy;&amp;acy;&amp;tscy;&amp;icy;&amp;icy;. &amp;Scy;&amp;tcy;&amp;icy;&amp;khcy;&amp;icy; &amp;CHcy;&amp;ucy;&amp;kcy;&amp;ocy;&amp;vcy;&amp;scy;&amp;kcy;&amp;ocy;&amp;gcy;&amp;ocy;. &amp;Fcy;&amp;iecy;&amp;dcy;&amp;ocy;&amp;rcy;&amp;icy;&amp;ncy;&amp;ocy; &amp;gcy;&amp;ocy;&amp;rcy;&amp;iecy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0"/>
            <a:ext cx="3094490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&amp;Icy;&amp;lcy;&amp;lcy;&amp;yucy;&amp;scy;&amp;tcy;&amp;rcy;&amp;acy;&amp;tscy;&amp;icy;&amp;yacy; &amp;numero; 1 &amp;kcy; &amp;kcy;&amp;ncy;&amp;icy;&amp;gcy;&amp;iecy; &quot;&amp;Scy;&amp;kcy;&amp;acy;&amp;zcy;&amp;kcy;&amp;icy; &amp;CHcy;&amp;ucy;&amp;kcy;&amp;ocy;&amp;vcy;&amp;scy;&amp;kcy;&amp;ocy;&amp;gcy;&amp;ocy; &amp;vcy; &amp;kcy;&amp;acy;&amp;rcy;&amp;tcy;&amp;icy;&amp;ncy;&amp;kcy;&amp;acy;&amp;khcy; &amp;Vcy;&amp;lcy;&amp;acy;&amp;dcy;&amp;icy;&amp;mcy;&amp;icy;&amp;rcy;&amp;acy; &amp;Scy;&amp;ucy;&amp;tcy;&amp;iecy;&amp;iecy;&amp;vcy;&amp;acy;&quot;, &amp;fcy;&amp;ocy;&amp;tcy;&amp;ocy;&amp;gcy;&amp;rcy;&amp;acy;&amp;fcy;&amp;icy;&amp;yacy;, &amp;icy;&amp;zcy;&amp;ocy;&amp;bcy;&amp;rcy;&amp;acy;&amp;zhcy;&amp;iecy;&amp;ncy;&amp;icy;&amp;iecy;, &amp;kcy;&amp;acy;&amp;rcy;&amp;tcy;&amp;icy;&amp;ncy;&amp;kcy;&amp;acy;">
            <a:hlinkClick r:id="" action="ppaction://noaction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0"/>
            <a:ext cx="4067944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ttp://img-fotki.yandex.ru/get/9/super-morozko.2/0_2d4d9_2e3aa46c_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538528"/>
            <a:ext cx="4095762" cy="3319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img-fotki.yandex.ru/get/4312/super-morozko.2/0_2d4db_5898c40a_L"/>
          <p:cNvPicPr/>
          <p:nvPr/>
        </p:nvPicPr>
        <p:blipFill>
          <a:blip r:embed="rId8" cstate="print"/>
          <a:srcRect t="4919" r="2466"/>
          <a:stretch>
            <a:fillRect/>
          </a:stretch>
        </p:blipFill>
        <p:spPr bwMode="auto">
          <a:xfrm>
            <a:off x="4716016" y="3861048"/>
            <a:ext cx="3997108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529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789040"/>
            <a:ext cx="2880000" cy="2880000"/>
          </a:xfrm>
          <a:prstGeom prst="rect">
            <a:avLst/>
          </a:prstGeom>
        </p:spPr>
      </p:pic>
      <p:pic>
        <p:nvPicPr>
          <p:cNvPr id="5" name="Рисунок 4" descr="&amp;Icy;&amp;lcy;&amp;lcy;&amp;yucy;&amp;scy;&amp;tcy;&amp;rcy;&amp;acy;&amp;tscy;&amp;icy;&amp;yacy; &amp;numero; 2 &amp;kcy; &amp;kcy;&amp;ncy;&amp;icy;&amp;gcy;&amp;iecy; &quot;&amp;Scy;&amp;kcy;&amp;acy;&amp;zcy;&amp;kcy;&amp;icy; &amp;CHcy;&amp;ucy;&amp;kcy;&amp;ocy;&amp;vcy;&amp;scy;&amp;kcy;&amp;ocy;&amp;gcy;&amp;ocy; &amp;vcy; &amp;kcy;&amp;acy;&amp;rcy;&amp;tcy;&amp;icy;&amp;ncy;&amp;kcy;&amp;acy;&amp;khcy; &amp;Vcy;&amp;lcy;&amp;acy;&amp;dcy;&amp;icy;&amp;mcy;&amp;icy;&amp;rcy;&amp;acy; &amp;Scy;&amp;ucy;&amp;tcy;&amp;iecy;&amp;iecy;&amp;vcy;&amp;acy;&quot;, &amp;fcy;&amp;ocy;&amp;tcy;&amp;ocy;&amp;gcy;&amp;rcy;&amp;acy;&amp;fcy;&amp;icy;&amp;yacy;, &amp;icy;&amp;zcy;&amp;ocy;&amp;bcy;&amp;rcy;&amp;acy;&amp;zhcy;&amp;iecy;&amp;ncy;&amp;icy;&amp;iecy;, &amp;kcy;&amp;acy;&amp;rcy;&amp;tcy;&amp;icy;&amp;ncy;&amp;kcy;&amp;acy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214662"/>
            <a:ext cx="377991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&amp;Icy;&amp;lcy;&amp;lcy;&amp;yucy;&amp;scy;&amp;tcy;&amp;rcy;&amp;acy;&amp;tscy;&amp;icy;&amp;yacy; &amp;numero; 1 &amp;kcy; &amp;kcy;&amp;ncy;&amp;icy;&amp;gcy;&amp;iecy; &quot;&amp;Mcy;&amp;ocy;&amp;jcy;&amp;dcy;&amp;ocy;&amp;dcy;&amp;ycy;&amp;rcy;. &amp;Gcy;&amp;ucy;&amp;scy;&amp;icy;-&amp;lcy;&amp;iecy;&amp;bcy;&amp;iecy;&amp;dcy;&amp;icy;. &amp;TScy;&amp;acy;&amp;rcy;&amp;iecy;&amp;vcy;&amp;ncy;&amp;acy;-&amp;lcy;&amp;yacy;&amp;gcy;&amp;ucy;&amp;shcy;&amp;kcy;&amp;acy;. &amp;Scy;&amp;kcy;&amp;acy;&amp;zcy;&amp;kcy;&amp;acy; &amp;ocy; &amp;rcy;&amp;ycy;&amp;bcy;&amp;acy;&amp;kcy;&amp;iecy; &amp;icy; &amp;rcy;&amp;ycy;&amp;bcy;&amp;kcy;&amp;iecy; + DVD&quot;, &amp;fcy;&amp;ocy;&amp;tcy;&amp;ocy;&amp;gcy;&amp;rcy;&amp;acy;&amp;fcy;&amp;icy;&amp;yacy;, &amp;icy;&amp;zcy;&amp;ocy;&amp;bcy;&amp;rcy;&amp;acy;&amp;zhcy;&amp;iecy;&amp;ncy;&amp;icy;&amp;iecy;, &amp;kcy;&amp;acy;&amp;rcy;&amp;tcy;&amp;icy;&amp;ncy;&amp;kcy;&amp;acy;">
            <a:hlinkClick r:id="" action="ppaction://noaction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0"/>
            <a:ext cx="4357718" cy="3176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&amp;Icy;&amp;lcy;&amp;lcy;&amp;yucy;&amp;scy;&amp;tcy;&amp;rcy;&amp;acy;&amp;tscy;&amp;icy;&amp;yacy; &amp;numero; 3 &amp;kcy; &amp;kcy;&amp;ncy;&amp;icy;&amp;gcy;&amp;iecy; &quot;&amp;Mcy;&amp;ocy;&amp;jcy;&amp;dcy;&amp;ocy;&amp;dcy;&amp;ycy;&amp;rcy;. &amp;Gcy;&amp;ucy;&amp;scy;&amp;icy;-&amp;lcy;&amp;iecy;&amp;bcy;&amp;iecy;&amp;dcy;&amp;icy;. &amp;TScy;&amp;acy;&amp;rcy;&amp;iecy;&amp;vcy;&amp;ncy;&amp;acy;-&amp;lcy;&amp;yacy;&amp;gcy;&amp;ucy;&amp;shcy;&amp;kcy;&amp;acy;. &amp;Scy;&amp;kcy;&amp;acy;&amp;zcy;&amp;kcy;&amp;acy; &amp;ocy; &amp;rcy;&amp;ycy;&amp;bcy;&amp;acy;&amp;kcy;&amp;iecy; &amp;icy; &amp;rcy;&amp;ycy;&amp;bcy;&amp;kcy;&amp;iecy; + DVD&quot;, &amp;fcy;&amp;ocy;&amp;tcy;&amp;ocy;&amp;gcy;&amp;rcy;&amp;acy;&amp;fcy;&amp;icy;&amp;yacy;, &amp;icy;&amp;zcy;&amp;ocy;&amp;bcy;&amp;rcy;&amp;acy;&amp;zhcy;&amp;iecy;&amp;ncy;&amp;icy;&amp;iecy;, &amp;kcy;&amp;acy;&amp;rcy;&amp;tcy;&amp;icy;&amp;ncy;&amp;kcy;&amp;acy;">
            <a:hlinkClick r:id="" action="ppaction://noaction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429000"/>
            <a:ext cx="5041914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&amp;Icy;&amp;lcy;&amp;lcy;&amp;yucy;&amp;scy;&amp;tcy;&amp;rcy;&amp;acy;&amp;tscy;&amp;icy;&amp;yacy; &amp;numero; 4 &amp;kcy; &amp;kcy;&amp;ncy;&amp;icy;&amp;gcy;&amp;iecy; &quot;&amp;Scy;&amp;kcy;&amp;acy;&amp;zcy;&amp;kcy;&amp;icy; &amp;CHcy;&amp;ucy;&amp;kcy;&amp;ocy;&amp;vcy;&amp;scy;&amp;kcy;&amp;ocy;&amp;gcy;&amp;ocy; &amp;vcy; &amp;kcy;&amp;acy;&amp;rcy;&amp;tcy;&amp;icy;&amp;ncy;&amp;kcy;&amp;acy;&amp;khcy; &amp;Vcy;&amp;lcy;&amp;acy;&amp;dcy;&amp;icy;&amp;mcy;&amp;icy;&amp;rcy;&amp;acy; &amp;Scy;&amp;ucy;&amp;tcy;&amp;iecy;&amp;iecy;&amp;vcy;&amp;acy;&quot;, &amp;fcy;&amp;ocy;&amp;tcy;&amp;ocy;&amp;gcy;&amp;rcy;&amp;acy;&amp;fcy;&amp;icy;&amp;yacy;, &amp;icy;&amp;zcy;&amp;ocy;&amp;bcy;&amp;rcy;&amp;acy;&amp;zhcy;&amp;iecy;&amp;ncy;&amp;icy;&amp;iecy;, &amp;kcy;&amp;acy;&amp;rcy;&amp;tcy;&amp;icy;&amp;ncy;&amp;kcy;&amp;acy;">
            <a:hlinkClick r:id="" action="ppaction://noaction"/>
          </p:cNvPr>
          <p:cNvPicPr/>
          <p:nvPr/>
        </p:nvPicPr>
        <p:blipFill>
          <a:blip r:embed="rId8" cstate="print"/>
          <a:srcRect b="30713"/>
          <a:stretch>
            <a:fillRect/>
          </a:stretch>
        </p:blipFill>
        <p:spPr bwMode="auto">
          <a:xfrm>
            <a:off x="5436096" y="0"/>
            <a:ext cx="3534662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501008"/>
            <a:ext cx="2880000" cy="2880000"/>
          </a:xfrm>
          <a:prstGeom prst="rect">
            <a:avLst/>
          </a:prstGeom>
        </p:spPr>
      </p:pic>
      <p:pic>
        <p:nvPicPr>
          <p:cNvPr id="6" name="Рисунок 5" descr="http://img-fotki.yandex.ru/get/4314/super-morozko.2/0_2d4e7_3b6df710_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68" y="3286124"/>
            <a:ext cx="4572032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http://ejka.ru/uploads/images/5/f/2/d/8/a44fe433eb.jpg">
            <a:hlinkClick r:id="" action="ppaction://noaction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0"/>
            <a:ext cx="3277598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ttp://ejka.ru/uploads/images/6/e/2/9/8/f5eba8af07.jpg">
            <a:hlinkClick r:id="" action="ppaction://noaction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670176"/>
            <a:ext cx="3456384" cy="3187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ejka.ru/uploads/images/a/5/e/f/8/69cf9f2995.jpg">
            <a:hlinkClick r:id="" action="ppaction://noaction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0"/>
            <a:ext cx="3573588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ЛОГО</dc:creator>
  <cp:lastModifiedBy>Админ</cp:lastModifiedBy>
  <cp:revision>15</cp:revision>
  <dcterms:created xsi:type="dcterms:W3CDTF">2013-02-11T12:56:58Z</dcterms:created>
  <dcterms:modified xsi:type="dcterms:W3CDTF">2015-03-22T15:50:40Z</dcterms:modified>
</cp:coreProperties>
</file>