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4" r:id="rId29"/>
    <p:sldId id="283" r:id="rId30"/>
    <p:sldId id="288" r:id="rId31"/>
    <p:sldId id="287" r:id="rId32"/>
    <p:sldId id="286" r:id="rId33"/>
    <p:sldId id="291" r:id="rId34"/>
    <p:sldId id="290" r:id="rId35"/>
    <p:sldId id="289" r:id="rId36"/>
    <p:sldId id="292" r:id="rId37"/>
    <p:sldId id="295" r:id="rId38"/>
    <p:sldId id="294" r:id="rId39"/>
    <p:sldId id="297" r:id="rId40"/>
    <p:sldId id="298" r:id="rId41"/>
    <p:sldId id="293" r:id="rId42"/>
    <p:sldId id="296" r:id="rId43"/>
    <p:sldId id="299" r:id="rId44"/>
    <p:sldId id="302" r:id="rId45"/>
    <p:sldId id="303" r:id="rId46"/>
    <p:sldId id="300" r:id="rId47"/>
    <p:sldId id="301" r:id="rId48"/>
    <p:sldId id="304" r:id="rId49"/>
    <p:sldId id="307" r:id="rId50"/>
    <p:sldId id="306" r:id="rId51"/>
    <p:sldId id="305" r:id="rId52"/>
    <p:sldId id="30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45.xml"/><Relationship Id="rId17" Type="http://schemas.openxmlformats.org/officeDocument/2006/relationships/slide" Target="slide47.xml"/><Relationship Id="rId25" Type="http://schemas.openxmlformats.org/officeDocument/2006/relationships/slide" Target="slide31.xml"/><Relationship Id="rId2" Type="http://schemas.openxmlformats.org/officeDocument/2006/relationships/image" Target="../media/image3.png"/><Relationship Id="rId16" Type="http://schemas.openxmlformats.org/officeDocument/2006/relationships/slide" Target="slide37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5.xml"/><Relationship Id="rId24" Type="http://schemas.openxmlformats.org/officeDocument/2006/relationships/slide" Target="slide17.xml"/><Relationship Id="rId5" Type="http://schemas.openxmlformats.org/officeDocument/2006/relationships/slide" Target="slide23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10" Type="http://schemas.openxmlformats.org/officeDocument/2006/relationships/slide" Target="slide25.xml"/><Relationship Id="rId19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21.xml"/><Relationship Id="rId14" Type="http://schemas.openxmlformats.org/officeDocument/2006/relationships/slide" Target="slide19.xml"/><Relationship Id="rId22" Type="http://schemas.openxmlformats.org/officeDocument/2006/relationships/slide" Target="slide49.xml"/><Relationship Id="rId27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4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1445" y="2756079"/>
            <a:ext cx="33554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Евдоксия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Никитишна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Кукшина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«Внешность»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1.bp.blogspot.com/--_tl86-d9js/VdHyoftzbvI/AAAAAAAAH78/IuMhSo6MEgQ/s1600/illjustracija-kukshina-boklevskij-otcy-i-de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10" y="2242310"/>
            <a:ext cx="3200400" cy="3552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героя по описанию: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«...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вошла девушка лет восемнадцати, черноволосая и смуглая, с несколько круглым, но приятным лицом, с небольшими темными глазами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...»; «...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в ней было еще молодо-зелено: и голос, и пушок на всем лице, и розовые руки с беловатыми кружками на ладонях, и чуть-чуть сжатые плечи… Она беспрестанно краснела и быстро переводила дух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...».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5731098" y="5530632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7750" y="2756079"/>
            <a:ext cx="27227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Локтева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«Внешность»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4.bp.blogspot.com/-kzzYOZ6BlQ8/VdMUrxjpDAI/AAAAAAAAH8c/MO5Ku3QIMCs/s1600/illjustracija-Otcy-i-deti-Katja-Arkadij-Hudozhnik-D-Borovski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33" y="1853007"/>
            <a:ext cx="3128536" cy="4776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герою принадлежат эти слова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действуем в силу того, что признаем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полезным»;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«Порядочный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химик в двадцать раз полезнее всякого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поэта»;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не храм, а мастерская, и человек в ней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работник».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5718219" y="5221539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pic>
        <p:nvPicPr>
          <p:cNvPr id="1026" name="Picture 2" descr="http://4.bp.blogspot.com/-rtjWuVzWsW4/VdM7n3EAlfI/AAAAAAAAH9w/RGfFvGMK1Gs/s1600/bazarov-boklevskij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28" y="1929124"/>
            <a:ext cx="28860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6579" y="2653048"/>
            <a:ext cx="30684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Базаров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«Слова»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герою принадлежат эти слова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«Долой авторитеты!... Долой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Маколея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 представлю. Умница, богачка, вдова. К сожалению, она еще не довольно развита: ей бы надо с нашею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Евдоксией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поближе познакомиться. Пью ваше здоровье,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Eudoxie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Чокнемтесь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5718219" y="5221539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6139" y="3258355"/>
            <a:ext cx="27392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Ситников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«Слова»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3.bp.blogspot.com/-eVgIAjW-F3Q/VdJek2i_KnI/AAAAAAAAH8Q/WV-y-6fekuc/s1600/sitnikov-film-otcy-i-deti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24" y="2653048"/>
            <a:ext cx="5258509" cy="292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герою принадлежат эти слова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5718219" y="5221539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«Сегодня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сижу да читаю Пушкина…Помнится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Цыгане» мне попались…вдруг Аркадий подходит ко мне и молча, с этаким ласковым сожалением на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лице,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тихонько, как у ребёнка, отнял у меня книгу и положил передо мной другую, немецкую…улыбнулся и ушёл. А Пушкина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унёс».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2938" y="2756079"/>
            <a:ext cx="27324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«Слова»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3.bp.blogspot.com/-eK1B5LA4PhI/VcyZ1xog0pI/AAAAAAAAH6I/8NKZkNtMeeU/s1600/k-i-rudakov-nikolaj-kirsan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182746"/>
            <a:ext cx="27241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герою принадлежат эти слова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5718219" y="5221539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устала, я стара, мне кажется, я очень давно живу…Позади меня уже так много воспоминаний: жизнь в Петербурге, богатство, потом бедность, потом смерть отца, замужество, потом заграничная поездка…Воспоминаний много, а вспомнить нечего, и впереди передо мной – длинная, длинная дорога, а цели нет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03640"/>
              </p:ext>
            </p:extLst>
          </p:nvPr>
        </p:nvGraphicFramePr>
        <p:xfrm>
          <a:off x="1511121" y="2131096"/>
          <a:ext cx="604877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061"/>
                <a:gridCol w="1058545"/>
                <a:gridCol w="1168711"/>
                <a:gridCol w="1048966"/>
                <a:gridCol w="11104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Внешность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Факты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Вещи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Логика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1528" y="3143896"/>
            <a:ext cx="24291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Одинцова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«Слова»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p.vk.me/c624219/v624219883/76f0/63TV0rvlmt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274" y="2606564"/>
            <a:ext cx="4737254" cy="3013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герою принадлежат эти слова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027313" y="5144266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«А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 посмотри,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садик у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 теперь какой. Сам каждое деревцо сажал. И фрукты есть, и ягода, и всякие медицинские травы. Ведь я, ты знаешь, от практики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отказался».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3661" y="2756079"/>
            <a:ext cx="26109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Базаров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«Слова»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4.bp.blogspot.com/-8c6TfNHhuNQ/Vc-DpAOb0fI/AAAAAAAAH68/mS2iVUV1C_o/s1600/k-i-rudakov-otec-bazar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864" y="2145966"/>
            <a:ext cx="27336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 соответствующий роману факт: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191217" y="4517469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Аркадий Кирсанов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закончил университет,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женился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Кате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Одинцовой,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осудил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отца за связь с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Фенечкой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4.bp.blogspot.com/-7ru9pP1FamM/VcpqS_KZUMI/AAAAAAAAH5k/S6Js08R1cq0/s1600/k-i-rudakov-arkadij-kirs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104" y="1825625"/>
            <a:ext cx="2571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6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6276" y="3097789"/>
            <a:ext cx="32371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Лишнее: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осудил отца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связь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Фенечкой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«Факты»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4.bp.blogspot.com/-f-sib3UYee0/VdEO2QWyKWI/AAAAAAAAH7c/UhaFfx6pHog/s1600/Fenechka-Illjustracija-Otcy-i-deti-K-I-Rudak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118351"/>
            <a:ext cx="29622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 соответствующий роману факт: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294248" y="4955351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Николай Петрович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был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генералом войны 1812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года;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читал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стихи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Пушкина;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играл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виолончели.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3.bp.blogspot.com/-eK1B5LA4PhI/VcyZ1xog0pI/AAAAAAAAH6I/8NKZkNtMeeU/s1600/k-i-rudakov-nikolaj-kirs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687" y="1909763"/>
            <a:ext cx="27241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486" y="3110668"/>
            <a:ext cx="36536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Лишнее: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был генералом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ойны 1812 года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«Факты»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pbhi.ru/assets/images/lichnosti/politiki/kutuzov/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22" y="2575775"/>
            <a:ext cx="3438430" cy="3628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 соответствующий роману факт: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113944" y="5212928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>
          <a:xfrm>
            <a:off x="396831" y="1939991"/>
            <a:ext cx="7886700" cy="4351338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 Сергеевна Одинцова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была дочерью Сергея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Локтева;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имела младшую сестру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Катю;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так и не успела увидеться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Базаровым перед его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смертью.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.labirint.ru/images/comments_pic/1040/02lab730b12861979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843" y="1825625"/>
            <a:ext cx="3097368" cy="4802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756" y="2917485"/>
            <a:ext cx="348787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Лишнее: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так и не успела</a:t>
            </a:r>
          </a:p>
          <a:p>
            <a:pPr eaLnBrk="0" hangingPunct="0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увидеться с</a:t>
            </a:r>
          </a:p>
          <a:p>
            <a:pPr eaLnBrk="0" hangingPunct="0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Базаровым перед</a:t>
            </a:r>
          </a:p>
          <a:p>
            <a:pPr eaLnBrk="0" hangingPunct="0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 смертью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«Факты»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3.bp.blogspot.com/-y0aqMjEU85U/UPHIdEoXlCI/AAAAAAAAANI/kC0D7PGAUUo/s1600/%25D0%2591%25D0%25B0%25D0%25B7%25D0%25B0%25D1%2580%25D0%25BE%25D0%25B2+%25D0%259A+%25D0%25A0%25D1%2583%25D0%25B4%25D0%25B0%25D0%25BA%25D0%25BE%25D0%25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916741"/>
            <a:ext cx="3155324" cy="470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 соответствующий роману факт: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174563" y="4826562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>
          <a:xfrm>
            <a:off x="396831" y="1939991"/>
            <a:ext cx="7886700" cy="4351338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Евгений Базаров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был единственным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сыном;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женился на Анне Сергеевне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Одинцовой;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ранил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Павла Петровича на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дуэли.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героя по описанию: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еловек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«высокого роста в длинном балахоне с кистями», руки красные, лицо «длинное и худое, с широким лбом, кверху плоским, книзу заостренным носом, большими зеленоватыми глазами и висячими бакенбардами песочного цвету... оживлялось спокойной улыбкой и выражало самоуверенность и ум»; «тонкие губы», «темно-белокурые волосы, длинные и густые, не скрывали крупных выпуклостей просторного черепа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375043" y="5760865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3012" y="2917485"/>
            <a:ext cx="406136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Лишнее: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женился на Анне</a:t>
            </a:r>
          </a:p>
          <a:p>
            <a:pPr eaLnBrk="0" hangingPunct="0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Сергеевне Одинцовой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«Факты»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4.bp.blogspot.com/-rtjWuVzWsW4/VdM7n3EAlfI/AAAAAAAAH9w/RGfFvGMK1Gs/s1600/bazarov-boklevskij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28" y="1929124"/>
            <a:ext cx="28860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не соответствующий роману факт: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4474552" y="5341717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>
          <a:xfrm>
            <a:off x="396831" y="1939991"/>
            <a:ext cx="7886700" cy="4351338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defRPr/>
            </a:pP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Фенечка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была дочерью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экономки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считала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Базарова своим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человеком;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вынуждена была покинуть поместье 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eaLnBrk="0" hangingPunct="0"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Николая Петровича.</a:t>
            </a:r>
            <a:endParaRPr lang="ru-RU" sz="28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amarus-school.ru/wp-content/uploads/2015/09/%D1%84%D0%B5%D0%BD%D0%B5%D1%87%D0%BA%D0%B0-%D0%B8%D0%B7-%D0%BE%D1%82%D1%86%D0%BE%D0%B2-%D0%B8-%D0%B4%D0%B5%D1%82%D0%B5%D0%B9-%D0%B8.%D1%81.%D1%82%D1%83%D1%80%D0%B3%D0%B5%D0%BD%D0%B5%D0%B2%D0%B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782" y="3621313"/>
            <a:ext cx="3178187" cy="23667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4835" y="2569755"/>
            <a:ext cx="390446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Лишнее: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вынуждена была</a:t>
            </a:r>
          </a:p>
          <a:p>
            <a:pPr eaLnBrk="0" hangingPunct="0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окинуть поместье</a:t>
            </a:r>
          </a:p>
          <a:p>
            <a:pPr eaLnBrk="0" hangingPunct="0">
              <a:defRPr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Николая Петровича</a:t>
            </a:r>
          </a:p>
          <a:p>
            <a:pPr eaLnBrk="0" hangingPunct="0">
              <a:defRPr/>
            </a:pP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«Факты»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orldmed-clinik.ru/public/imgs/13626269-turgenev-otcy-i-deti-fil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90" y="2566197"/>
            <a:ext cx="4675031" cy="2550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в романе встречается эта вещь?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140631" y="5644998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>
          <a:xfrm>
            <a:off x="396831" y="1939991"/>
            <a:ext cx="78867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4.biser.info/files/images/biser.info_83365_ser-ozhki-sutazhnyje-bir-uzovyje_1384558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31" y="2151644"/>
            <a:ext cx="5237375" cy="3928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8950" y="2575775"/>
            <a:ext cx="35964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Бирюзовая серёжка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«Вещи»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7281" y="2283693"/>
            <a:ext cx="6929438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Слуга Николая Петровича имел бирюзовую серёжку в ухе, пытаясь тем самым доказать свою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независимость.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5" y="5069209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в романе встречается эта вещь?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140631" y="5644998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>
          <a:xfrm>
            <a:off x="396831" y="1939991"/>
            <a:ext cx="78867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funnygifts.ru/wp-content/uploads/2011/02/g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31" y="2652778"/>
            <a:ext cx="47625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65128" y="2575775"/>
            <a:ext cx="156408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Галстук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«Вещи»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7281" y="1883583"/>
            <a:ext cx="6929438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в это мгновение в гостиную вошёл человек среднего роста, одетый в тёмный английский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сьют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модный низенький галстук и лаковые полусапожки. Это был Павел Петрович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5" y="5069209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в романе встречается эта вещь?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647057" y="5649050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>
          <a:xfrm>
            <a:off x="396831" y="1939991"/>
            <a:ext cx="78867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3470" y="2761443"/>
            <a:ext cx="265188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Кольцо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вырезанным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камне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сфинксом</a:t>
            </a:r>
          </a:p>
        </p:txBody>
      </p:sp>
      <p:pic>
        <p:nvPicPr>
          <p:cNvPr id="6146" name="Picture 2" descr="https://static.sokolov.ru/images/jewelry/92010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177320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1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«Вещи»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7281" y="2345248"/>
            <a:ext cx="6929438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Павел Петрович однажды подарил ей кольцо с вырезанным на камне сфинксом.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это?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просила она, - сфинкс?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Да, - ответил он, - и этот сфинкс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вы!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075" y="5069209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в романе встречается эта вещь?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647057" y="5649050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>
          <a:xfrm>
            <a:off x="396831" y="1939991"/>
            <a:ext cx="78867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9314" y="2757980"/>
            <a:ext cx="287655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Банки с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прошлогодним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вареньем</a:t>
            </a:r>
          </a:p>
        </p:txBody>
      </p:sp>
      <p:pic>
        <p:nvPicPr>
          <p:cNvPr id="1026" name="Picture 2" descr="http://www.timeboil.ru/img/site/131119137717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80" y="2435504"/>
            <a:ext cx="4150279" cy="33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2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pic>
        <p:nvPicPr>
          <p:cNvPr id="1026" name="Picture 2" descr="http://4.bp.blogspot.com/-rtjWuVzWsW4/VdM7n3EAlfI/AAAAAAAAH9w/RGfFvGMK1Gs/s1600/bazarov-boklevskij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28" y="1929124"/>
            <a:ext cx="28860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6579" y="2653048"/>
            <a:ext cx="30684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Базаров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Васильевич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«Внешность»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«Вещи»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7281" y="1852806"/>
            <a:ext cx="6929438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окнах банки с прошлогодним вареньем, тщательно завязанные, сквозили зелёным цветом; на бумажных их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крышках сама 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Фенечка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написала крупными буквами «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кружовник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». Николай Петрович любил особенно это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варенье.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84" y="5197998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в романе встречается эта вещь?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647057" y="5649050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12"/>
          <p:cNvSpPr>
            <a:spLocks noGrp="1"/>
          </p:cNvSpPr>
          <p:nvPr>
            <p:ph idx="1"/>
          </p:nvPr>
        </p:nvSpPr>
        <p:spPr>
          <a:xfrm>
            <a:off x="396831" y="1939991"/>
            <a:ext cx="78867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679" y="3502133"/>
            <a:ext cx="121661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Какао</a:t>
            </a:r>
          </a:p>
        </p:txBody>
      </p:sp>
      <p:pic>
        <p:nvPicPr>
          <p:cNvPr id="1030" name="Picture 6" descr="http://ramki-photoshop.ru/eda/eda3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828" y="2546128"/>
            <a:ext cx="4101855" cy="31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«Вещи»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5156" y="2186340"/>
            <a:ext cx="7933688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 террасе в течение нескольких мгновений господствовало молчание. Павел Петрович похлёбывал свой  какао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вдруг поднял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голову: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Вот и господин нигилист к нам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жалует.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84" y="5197998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вопрос: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625593" y="5665568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Павел Петрович долгое время жил в поместье брата и так и не женился?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4.bp.blogspot.com/-1MMFkIclu4g/VcoUffMqkfI/AAAAAAAAH5A/2QUY8wFNX7k/s1600/boklevskij-pavel-petrovich-kirs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2530" y="2916808"/>
            <a:ext cx="2903110" cy="39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«Логика»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9248" y="2469881"/>
            <a:ext cx="7405503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не мог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забыть княгиню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Р., в  которую был страстно влюблён, к тому же она разрушила его военную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карьеру.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84" y="5197998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вопрос: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7401838" y="5665568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 жизнь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опровергла нигилизм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Базарова?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contents.i.sdska.ru/_i/news/c/74/temp/mychel/2014/afisha/baza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853381"/>
            <a:ext cx="6667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«Логика»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4086" y="2244397"/>
            <a:ext cx="790126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Базаров отрицал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жизнь 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послала любовь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он не устоял – влюбился! Кроме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сама смерть Базарова – доказательство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такие люди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нужны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84" y="5197998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вопрос: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448802" y="5485264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1917603"/>
            <a:ext cx="72443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утверждать, что отец Аркадия, Николай Петрович,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непорядочным человеком, так как не женился на </a:t>
            </a:r>
            <a:r>
              <a:rPr lang="ru-R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Фенечке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(служанке) сразу после рождения ребёнка?</a:t>
            </a:r>
          </a:p>
        </p:txBody>
      </p:sp>
    </p:spTree>
    <p:extLst>
      <p:ext uri="{BB962C8B-B14F-4D97-AF65-F5344CB8AC3E}">
        <p14:creationId xmlns:p14="http://schemas.microsoft.com/office/powerpoint/2010/main" val="26724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«Логика»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4086" y="1967398"/>
            <a:ext cx="7901264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Петрович, напротив, был очень порядочным человеком. На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Фенечке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он не женился сразу после рождения Мити, так как боялся, что сын Аркадий его осудит за связь со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служанкой.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84" y="5197998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вопрос: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577591" y="5845873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1917603"/>
            <a:ext cx="7886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эпизоды в романе свидетельствуют о том, что крепостное право хоть формально, но было отменено?</a:t>
            </a:r>
          </a:p>
        </p:txBody>
      </p:sp>
      <p:pic>
        <p:nvPicPr>
          <p:cNvPr id="5122" name="Picture 2" descr="http://www.rosimperija.info/wp-content/uploads/2012/10/81b993dae9d5735b0714c325c526aee5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836" y="3302598"/>
            <a:ext cx="4716350" cy="3555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героя по описанию: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«Его коротко остриженные седые волосы отливали темным блеском, как новое серебро; лицо его, желчное, но без морщин, необыкновенно правильное и чистое, словно выведенное тонким и легким резцом, являло следы красоты замечательной; особенно хороши были светлые, черные, продолговатые глаза. Весь облик, изящный и породистый, сохранил юношескую стройность и стремление вверх, прочь от земли, которое большей частью исчезает после двадцати годов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117465" y="5665568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«Логика»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4086" y="2013563"/>
            <a:ext cx="7641272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Слуга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Николая </a:t>
            </a:r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Петровича, Пётр, ведёт себя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развязно в присутствии хозяина, у него серьга в ухе и напомаженные волосы. Толпа дворовых не встретила Николая Петровича по приезде его в Марьино. Мужики, бросив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</a:t>
            </a:r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едут на глазах у хозяина в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кабак.</a:t>
            </a:r>
            <a:endParaRPr lang="ru-RU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84" y="5197998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вопрос: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577591" y="5845873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1969118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Николай Петрович не смог сделать военную карьеру как его брат </a:t>
            </a:r>
          </a:p>
          <a:p>
            <a:pPr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Павел Петрович?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3.bp.blogspot.com/-eK1B5LA4PhI/VcyZ1xog0pI/AAAAAAAAH6I/8NKZkNtMeeU/s1600/k-i-rudakov-nikolaj-kirs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083" y="3134626"/>
            <a:ext cx="2264468" cy="35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«Логика»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4086" y="2644504"/>
            <a:ext cx="7641272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прямо перед поступлением в пажеский корпус Николай Петрович сломал себе ногу и на всю жизнь остался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хроменьким.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984" y="5197998"/>
            <a:ext cx="1815922" cy="1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2938" y="2756079"/>
            <a:ext cx="27324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Павел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«Внешность»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russkay-literatura.ru/1/kirsanov-rudakova-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61" y="1893194"/>
            <a:ext cx="2670838" cy="47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героя по описанию: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«…прихрамывал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черты имел маленькие, приятные, но несколько грустные, небольшие черные глаза и мягкие жидкие волосы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...».</a:t>
            </a: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5731098" y="5530632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80" y="5116214"/>
            <a:ext cx="1815922" cy="1660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2938" y="2756079"/>
            <a:ext cx="27324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на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«Внешность»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3.bp.blogspot.com/-eK1B5LA4PhI/VcyZ1xog0pI/AAAAAAAAH6I/8NKZkNtMeeU/s1600/k-i-rudakov-nikolaj-kirsan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2182746"/>
            <a:ext cx="27241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героя по описанию: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«...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маленькой и невзрачной фигурке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эманципированной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женщины не было ничего безобразного; но выражение ее лица неприятно действовало на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зрителя»; «...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дама, еще молодая, белокурая, несколько растрепанная, в шелковом, не совсем опрятном платье, с крупными браслетами на коротеньких руках и кружевною косынкой на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голове».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5731098" y="5530632"/>
            <a:ext cx="16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1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1462</Words>
  <Application>Microsoft Office PowerPoint</Application>
  <PresentationFormat>Экран (4:3)</PresentationFormat>
  <Paragraphs>229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Определите героя по описанию:</vt:lpstr>
      <vt:lpstr>Вопрос на 10 «Внешность»</vt:lpstr>
      <vt:lpstr>Определите героя по описанию:</vt:lpstr>
      <vt:lpstr>Вопрос на 20 «Внешность»</vt:lpstr>
      <vt:lpstr>Определите героя по описанию:</vt:lpstr>
      <vt:lpstr>Вопрос на 30 «Внешность»</vt:lpstr>
      <vt:lpstr>Определите героя по описанию:</vt:lpstr>
      <vt:lpstr>Вопрос на 40 «Внешность»</vt:lpstr>
      <vt:lpstr>Определите героя по описанию:</vt:lpstr>
      <vt:lpstr>Вопрос на 50 «Внешность»</vt:lpstr>
      <vt:lpstr>Какому герою принадлежат эти слова?</vt:lpstr>
      <vt:lpstr>Вопрос на 10 «Слова»</vt:lpstr>
      <vt:lpstr>Какому герою принадлежат эти слова?</vt:lpstr>
      <vt:lpstr>Вопрос на 40 «Слова»</vt:lpstr>
      <vt:lpstr>Какому герою принадлежат эти слова?</vt:lpstr>
      <vt:lpstr>Вопрос на 50 «Слова»</vt:lpstr>
      <vt:lpstr>Какому герою принадлежат эти слова?</vt:lpstr>
      <vt:lpstr>Вопрос на 30 «Слова»</vt:lpstr>
      <vt:lpstr>Какому герою принадлежат эти слова?</vt:lpstr>
      <vt:lpstr>Вопрос на 20 «Слова»</vt:lpstr>
      <vt:lpstr>Найдите не соответствующий роману факт:</vt:lpstr>
      <vt:lpstr>Вопрос на 10 «Факты»</vt:lpstr>
      <vt:lpstr>Найдите не соответствующий роману факт:</vt:lpstr>
      <vt:lpstr>Вопрос на 20 «Факты»</vt:lpstr>
      <vt:lpstr>Найдите не соответствующий роману факт:</vt:lpstr>
      <vt:lpstr>Вопрос на 30 «Факты»</vt:lpstr>
      <vt:lpstr>Найдите не соответствующий роману факт:</vt:lpstr>
      <vt:lpstr>Вопрос на 40 «Факты»</vt:lpstr>
      <vt:lpstr>Найдите не соответствующий роману факт:</vt:lpstr>
      <vt:lpstr>Вопрос на 50 «Факты»</vt:lpstr>
      <vt:lpstr>Где в романе встречается эта вещь?</vt:lpstr>
      <vt:lpstr>Вопрос на 10 «Вещи»</vt:lpstr>
      <vt:lpstr>Где в романе встречается эта вещь?</vt:lpstr>
      <vt:lpstr>Вопрос на 20 «Вещи»</vt:lpstr>
      <vt:lpstr>Где в романе встречается эта вещь?</vt:lpstr>
      <vt:lpstr>Вопрос на 30 «Вещи»</vt:lpstr>
      <vt:lpstr>Где в романе встречается эта вещь?</vt:lpstr>
      <vt:lpstr>Вопрос на 40 «Вещи»</vt:lpstr>
      <vt:lpstr>Где в романе встречается эта вещь?</vt:lpstr>
      <vt:lpstr>Вопрос на 50 «Вещи»</vt:lpstr>
      <vt:lpstr>Ответьте на вопрос:</vt:lpstr>
      <vt:lpstr>Вопрос на 10 «Логика»</vt:lpstr>
      <vt:lpstr>Ответьте на вопрос:</vt:lpstr>
      <vt:lpstr>Вопрос на 20 «Логика»</vt:lpstr>
      <vt:lpstr>Ответьте на вопрос:</vt:lpstr>
      <vt:lpstr>Вопрос на 30 «Логика»</vt:lpstr>
      <vt:lpstr>Ответьте на вопрос:</vt:lpstr>
      <vt:lpstr>Вопрос на 40 «Логика»</vt:lpstr>
      <vt:lpstr>Ответьте на вопрос:</vt:lpstr>
      <vt:lpstr>Вопрос на 50 «Логика»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Елизавета Долбина</cp:lastModifiedBy>
  <cp:revision>103</cp:revision>
  <dcterms:created xsi:type="dcterms:W3CDTF">2014-11-21T11:00:06Z</dcterms:created>
  <dcterms:modified xsi:type="dcterms:W3CDTF">2016-02-06T07:12:40Z</dcterms:modified>
</cp:coreProperties>
</file>