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615" autoAdjust="0"/>
    <p:restoredTop sz="86391" autoAdjust="0"/>
  </p:normalViewPr>
  <p:slideViewPr>
    <p:cSldViewPr>
      <p:cViewPr varScale="1">
        <p:scale>
          <a:sx n="94" d="100"/>
          <a:sy n="94" d="100"/>
        </p:scale>
        <p:origin x="-20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11BD-987D-4E64-9C45-F2140573BE1C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1959C-4C76-462A-82D9-8C38B83BDC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11BD-987D-4E64-9C45-F2140573BE1C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1959C-4C76-462A-82D9-8C38B83BDC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11BD-987D-4E64-9C45-F2140573BE1C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1959C-4C76-462A-82D9-8C38B83BDC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11BD-987D-4E64-9C45-F2140573BE1C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1959C-4C76-462A-82D9-8C38B83BDC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11BD-987D-4E64-9C45-F2140573BE1C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1959C-4C76-462A-82D9-8C38B83BDC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11BD-987D-4E64-9C45-F2140573BE1C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1959C-4C76-462A-82D9-8C38B83BDC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11BD-987D-4E64-9C45-F2140573BE1C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1959C-4C76-462A-82D9-8C38B83BDC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11BD-987D-4E64-9C45-F2140573BE1C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1959C-4C76-462A-82D9-8C38B83BDC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11BD-987D-4E64-9C45-F2140573BE1C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1959C-4C76-462A-82D9-8C38B83BDC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11BD-987D-4E64-9C45-F2140573BE1C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1959C-4C76-462A-82D9-8C38B83BDC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11BD-987D-4E64-9C45-F2140573BE1C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1959C-4C76-462A-82D9-8C38B83BDC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111BD-987D-4E64-9C45-F2140573BE1C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1959C-4C76-462A-82D9-8C38B83BDC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n4RvlP8gNd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472" y="857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 descr="220px-Safin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14290"/>
            <a:ext cx="2011680" cy="28072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00431" y="5786454"/>
            <a:ext cx="5072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a_Timer(15%) Bashkir" pitchFamily="18" charset="-52"/>
              </a:rPr>
              <a:t>      </a:t>
            </a:r>
            <a:r>
              <a:rPr lang="ru-RU" sz="4000" b="1" i="1" u="sng" dirty="0" smtClean="0">
                <a:latin typeface="a_Timer(15%) Bashkir" pitchFamily="18" charset="-52"/>
              </a:rPr>
              <a:t>«</a:t>
            </a:r>
            <a:r>
              <a:rPr lang="ru-RU" sz="4000" b="1" i="1" u="sng" dirty="0" err="1" smtClean="0">
                <a:latin typeface="a_Timer(15%) Bashkir" pitchFamily="18" charset="-52"/>
              </a:rPr>
              <a:t>Ҡыр</a:t>
            </a:r>
            <a:r>
              <a:rPr lang="ru-RU" sz="4000" b="1" i="1" u="sng" dirty="0" smtClean="0">
                <a:latin typeface="a_Timer(15%) Bashkir" pitchFamily="18" charset="-52"/>
              </a:rPr>
              <a:t>   </a:t>
            </a:r>
            <a:r>
              <a:rPr lang="ru-RU" sz="4000" b="1" i="1" u="sng" dirty="0" err="1" smtClean="0">
                <a:latin typeface="a_Timer(15%) Bashkir" pitchFamily="18" charset="-52"/>
              </a:rPr>
              <a:t>ҡа</a:t>
            </a:r>
            <a:r>
              <a:rPr lang="be-BY" sz="4000" b="1" i="1" u="sng" dirty="0" smtClean="0">
                <a:latin typeface="a_Timer(15%) Bashkir" pitchFamily="18" charset="-52"/>
              </a:rPr>
              <a:t>ҙҙары</a:t>
            </a:r>
            <a:r>
              <a:rPr lang="ru-RU" sz="4000" b="1" i="1" u="sng" dirty="0" smtClean="0">
                <a:latin typeface="a_Timer(15%) Bashkir" pitchFamily="18" charset="-52"/>
              </a:rPr>
              <a:t>»</a:t>
            </a:r>
            <a:r>
              <a:rPr lang="ru-RU" sz="4000" b="1" i="1" u="sng" dirty="0" smtClean="0">
                <a:latin typeface="a_Timer(15%) Bashkir" pitchFamily="18" charset="-52"/>
              </a:rPr>
              <a:t> </a:t>
            </a:r>
            <a:endParaRPr lang="ru-RU" sz="4000" b="1" i="1" u="sng" dirty="0">
              <a:latin typeface="a_Timer(15%) Bashkir" pitchFamily="18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4810" y="4857760"/>
            <a:ext cx="4000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_Timer(15%) Bashkir" pitchFamily="18" charset="-52"/>
              </a:rPr>
              <a:t>     </a:t>
            </a:r>
            <a:r>
              <a:rPr lang="ru-RU" sz="3200" b="1" u="sng" dirty="0" smtClean="0">
                <a:latin typeface="a_Timer(15%) Bashkir" pitchFamily="18" charset="-52"/>
              </a:rPr>
              <a:t>Рафаэль   Сафин</a:t>
            </a:r>
            <a:endParaRPr lang="ru-RU" sz="3200" b="1" u="sng" dirty="0">
              <a:latin typeface="a_Timer(15%) Bashkir" pitchFamily="18" charset="-52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71472" y="142852"/>
            <a:ext cx="44291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  <a:latin typeface="a_Timer(15%) Bashkir" pitchFamily="18" charset="-52"/>
              </a:rPr>
              <a:t>Һеҙҙән</a:t>
            </a:r>
            <a:r>
              <a:rPr lang="ru-RU" sz="2400" b="1" dirty="0" smtClean="0">
                <a:solidFill>
                  <a:schemeClr val="bg1"/>
                </a:solidFill>
                <a:latin typeface="a_Timer(15%) Bashkir" pitchFamily="18" charset="-52"/>
              </a:rPr>
              <a:t>  </a:t>
            </a:r>
            <a:r>
              <a:rPr lang="ru-RU" sz="2400" b="1" dirty="0" err="1" smtClean="0">
                <a:solidFill>
                  <a:schemeClr val="bg1"/>
                </a:solidFill>
                <a:latin typeface="a_Timer(15%) Bashkir" pitchFamily="18" charset="-52"/>
              </a:rPr>
              <a:t>беҙгә</a:t>
            </a:r>
            <a:r>
              <a:rPr lang="ru-RU" sz="2400" b="1" dirty="0" smtClean="0">
                <a:solidFill>
                  <a:schemeClr val="bg1"/>
                </a:solidFill>
                <a:latin typeface="a_Timer(15%) Bashkir" pitchFamily="18" charset="-52"/>
              </a:rPr>
              <a:t>  </a:t>
            </a:r>
            <a:r>
              <a:rPr lang="ru-RU" sz="2400" b="1" dirty="0" err="1" smtClean="0">
                <a:solidFill>
                  <a:schemeClr val="bg1"/>
                </a:solidFill>
                <a:latin typeface="a_Timer(15%) Bashkir" pitchFamily="18" charset="-52"/>
              </a:rPr>
              <a:t>бер</a:t>
            </a:r>
            <a:r>
              <a:rPr lang="ru-RU" sz="2400" b="1" dirty="0" smtClean="0">
                <a:solidFill>
                  <a:schemeClr val="bg1"/>
                </a:solidFill>
                <a:latin typeface="a_Timer(15%) Bashkir" pitchFamily="18" charset="-52"/>
              </a:rPr>
              <a:t>  ни  к </a:t>
            </a:r>
            <a:r>
              <a:rPr lang="ru-RU" sz="2400" b="1" dirty="0" err="1" smtClean="0">
                <a:solidFill>
                  <a:schemeClr val="bg1"/>
                </a:solidFill>
                <a:latin typeface="a_Timer(15%) Bashkir" pitchFamily="18" charset="-52"/>
              </a:rPr>
              <a:t>әрәк</a:t>
            </a:r>
            <a:r>
              <a:rPr lang="ru-RU" sz="2400" b="1" dirty="0" smtClean="0">
                <a:solidFill>
                  <a:schemeClr val="bg1"/>
                </a:solidFill>
                <a:latin typeface="a_Timer(15%) Bashkir" pitchFamily="18" charset="-52"/>
              </a:rPr>
              <a:t>  </a:t>
            </a:r>
            <a:r>
              <a:rPr lang="ru-RU" sz="2400" b="1" dirty="0" err="1" smtClean="0">
                <a:solidFill>
                  <a:schemeClr val="bg1"/>
                </a:solidFill>
                <a:latin typeface="a_Timer(15%) Bashkir" pitchFamily="18" charset="-52"/>
              </a:rPr>
              <a:t>түгел</a:t>
            </a:r>
            <a:r>
              <a:rPr lang="ru-RU" sz="2400" b="1" dirty="0">
                <a:solidFill>
                  <a:schemeClr val="bg1"/>
                </a:solidFill>
                <a:latin typeface="a_Timer(15%) Bashkir" pitchFamily="18" charset="-52"/>
              </a:rPr>
              <a:t>, </a:t>
            </a:r>
            <a:br>
              <a:rPr lang="ru-RU" sz="2400" b="1" dirty="0">
                <a:solidFill>
                  <a:schemeClr val="bg1"/>
                </a:solidFill>
                <a:latin typeface="a_Timer(15%) Bashkir" pitchFamily="18" charset="-52"/>
              </a:rPr>
            </a:br>
            <a:r>
              <a:rPr lang="ru-RU" sz="2400" b="1" dirty="0" smtClean="0">
                <a:solidFill>
                  <a:schemeClr val="bg1"/>
                </a:solidFill>
                <a:latin typeface="a_Timer(15%) Bashkir" pitchFamily="18" charset="-52"/>
              </a:rPr>
              <a:t>Тик  </a:t>
            </a:r>
            <a:r>
              <a:rPr lang="ru-RU" sz="2400" b="1" dirty="0" err="1" smtClean="0">
                <a:solidFill>
                  <a:schemeClr val="bg1"/>
                </a:solidFill>
                <a:latin typeface="a_Timer(15%) Bashkir" pitchFamily="18" charset="-52"/>
              </a:rPr>
              <a:t>шуға</a:t>
            </a:r>
            <a:r>
              <a:rPr lang="ru-RU" sz="2400" b="1" dirty="0" smtClean="0">
                <a:solidFill>
                  <a:schemeClr val="bg1"/>
                </a:solidFill>
                <a:latin typeface="a_Timer(15%) Bashkir" pitchFamily="18" charset="-52"/>
              </a:rPr>
              <a:t>  </a:t>
            </a:r>
            <a:r>
              <a:rPr lang="ru-RU" sz="2400" b="1" dirty="0" err="1" smtClean="0">
                <a:solidFill>
                  <a:schemeClr val="bg1"/>
                </a:solidFill>
                <a:latin typeface="a_Timer(15%) Bashkir" pitchFamily="18" charset="-52"/>
              </a:rPr>
              <a:t>һеҙ</a:t>
            </a:r>
            <a:r>
              <a:rPr lang="ru-RU" sz="2400" b="1" dirty="0" smtClean="0">
                <a:solidFill>
                  <a:schemeClr val="bg1"/>
                </a:solidFill>
                <a:latin typeface="a_Timer(15%) Bashkir" pitchFamily="18" charset="-52"/>
              </a:rPr>
              <a:t>  </a:t>
            </a:r>
            <a:r>
              <a:rPr lang="ru-RU" sz="2400" b="1" dirty="0" err="1" smtClean="0">
                <a:solidFill>
                  <a:schemeClr val="bg1"/>
                </a:solidFill>
                <a:latin typeface="a_Timer(15%) Bashkir" pitchFamily="18" charset="-52"/>
              </a:rPr>
              <a:t>ҡолаҡ</a:t>
            </a:r>
            <a:r>
              <a:rPr lang="ru-RU" sz="2400" b="1" dirty="0" smtClean="0">
                <a:solidFill>
                  <a:schemeClr val="bg1"/>
                </a:solidFill>
                <a:latin typeface="a_Timer(15%) Bashkir" pitchFamily="18" charset="-52"/>
              </a:rPr>
              <a:t>  </a:t>
            </a:r>
            <a:r>
              <a:rPr lang="ru-RU" sz="2400" b="1" dirty="0" err="1" smtClean="0">
                <a:solidFill>
                  <a:schemeClr val="bg1"/>
                </a:solidFill>
                <a:latin typeface="a_Timer(15%) Bashkir" pitchFamily="18" charset="-52"/>
              </a:rPr>
              <a:t>һалығыҙ</a:t>
            </a:r>
            <a:r>
              <a:rPr lang="ru-RU" sz="2400" b="1" dirty="0">
                <a:solidFill>
                  <a:schemeClr val="bg1"/>
                </a:solidFill>
                <a:latin typeface="a_Timer(15%) Bashkir" pitchFamily="18" charset="-52"/>
              </a:rPr>
              <a:t>: </a:t>
            </a:r>
            <a:br>
              <a:rPr lang="ru-RU" sz="2400" b="1" dirty="0">
                <a:solidFill>
                  <a:schemeClr val="bg1"/>
                </a:solidFill>
                <a:latin typeface="a_Timer(15%) Bashkir" pitchFamily="18" charset="-52"/>
              </a:rPr>
            </a:br>
            <a:r>
              <a:rPr lang="ru-RU" sz="2400" b="1" dirty="0" err="1" smtClean="0">
                <a:solidFill>
                  <a:schemeClr val="bg1"/>
                </a:solidFill>
                <a:latin typeface="a_Timer(15%) Bashkir" pitchFamily="18" charset="-52"/>
              </a:rPr>
              <a:t>Онотмағыҙ</a:t>
            </a:r>
            <a:r>
              <a:rPr lang="ru-RU" sz="2400" b="1" dirty="0" smtClean="0">
                <a:solidFill>
                  <a:schemeClr val="bg1"/>
                </a:solidFill>
                <a:latin typeface="a_Timer(15%) Bashkir" pitchFamily="18" charset="-52"/>
              </a:rPr>
              <a:t>  </a:t>
            </a:r>
            <a:r>
              <a:rPr lang="ru-RU" sz="2400" b="1" dirty="0" err="1" smtClean="0">
                <a:solidFill>
                  <a:schemeClr val="bg1"/>
                </a:solidFill>
                <a:latin typeface="a_Timer(15%) Bashkir" pitchFamily="18" charset="-52"/>
              </a:rPr>
              <a:t>беҙҙе</a:t>
            </a:r>
            <a:r>
              <a:rPr lang="ru-RU" sz="2400" b="1" dirty="0">
                <a:solidFill>
                  <a:schemeClr val="bg1"/>
                </a:solidFill>
                <a:latin typeface="a_Timer(15%) Bashkir" pitchFamily="18" charset="-52"/>
              </a:rPr>
              <a:t>, </a:t>
            </a:r>
            <a:r>
              <a:rPr lang="ru-RU" sz="2400" b="1" dirty="0" smtClean="0">
                <a:solidFill>
                  <a:schemeClr val="bg1"/>
                </a:solidFill>
                <a:latin typeface="a_Timer(15%) Bashkir" pitchFamily="18" charset="-52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a_Timer(15%) Bashkir" pitchFamily="18" charset="-52"/>
              </a:rPr>
              <a:t>онотмағыҙ</a:t>
            </a:r>
            <a:r>
              <a:rPr lang="ru-RU" sz="2400" b="1" dirty="0">
                <a:solidFill>
                  <a:schemeClr val="bg1"/>
                </a:solidFill>
                <a:latin typeface="a_Timer(15%) Bashkir" pitchFamily="18" charset="-52"/>
              </a:rPr>
              <a:t>! </a:t>
            </a:r>
            <a:br>
              <a:rPr lang="ru-RU" sz="2400" b="1" dirty="0">
                <a:solidFill>
                  <a:schemeClr val="bg1"/>
                </a:solidFill>
                <a:latin typeface="a_Timer(15%) Bashkir" pitchFamily="18" charset="-52"/>
              </a:rPr>
            </a:br>
            <a:r>
              <a:rPr lang="ru-RU" sz="2400" b="1" dirty="0" err="1">
                <a:solidFill>
                  <a:schemeClr val="bg1"/>
                </a:solidFill>
                <a:latin typeface="a_Timer(15%) Bashkir" pitchFamily="18" charset="-52"/>
              </a:rPr>
              <a:t>Йышыраҡ</a:t>
            </a:r>
            <a:r>
              <a:rPr lang="ru-RU" sz="2400" b="1" dirty="0">
                <a:solidFill>
                  <a:schemeClr val="bg1"/>
                </a:solidFill>
                <a:latin typeface="a_Timer(15%) Bashkir" pitchFamily="18" charset="-52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a_Timer(15%) Bashkir" pitchFamily="18" charset="-52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a_Timer(15%) Bashkir" pitchFamily="18" charset="-52"/>
              </a:rPr>
              <a:t>беҙҙе</a:t>
            </a:r>
            <a:r>
              <a:rPr lang="ru-RU" sz="2400" b="1" dirty="0" smtClean="0">
                <a:solidFill>
                  <a:schemeClr val="bg1"/>
                </a:solidFill>
                <a:latin typeface="a_Timer(15%) Bashkir" pitchFamily="18" charset="-52"/>
              </a:rPr>
              <a:t>  </a:t>
            </a:r>
            <a:r>
              <a:rPr lang="ru-RU" sz="2400" b="1" dirty="0" err="1" smtClean="0">
                <a:solidFill>
                  <a:schemeClr val="bg1"/>
                </a:solidFill>
                <a:latin typeface="a_Timer(15%) Bashkir" pitchFamily="18" charset="-52"/>
              </a:rPr>
              <a:t>иҫкә</a:t>
            </a:r>
            <a:r>
              <a:rPr lang="ru-RU" sz="2400" b="1" dirty="0" smtClean="0">
                <a:solidFill>
                  <a:schemeClr val="bg1"/>
                </a:solidFill>
                <a:latin typeface="a_Timer(15%) Bashkir" pitchFamily="18" charset="-52"/>
              </a:rPr>
              <a:t>  </a:t>
            </a:r>
            <a:r>
              <a:rPr lang="ru-RU" sz="2400" b="1" dirty="0" err="1" smtClean="0">
                <a:solidFill>
                  <a:schemeClr val="bg1"/>
                </a:solidFill>
                <a:latin typeface="a_Timer(15%) Bashkir" pitchFamily="18" charset="-52"/>
              </a:rPr>
              <a:t>алығыҙ</a:t>
            </a:r>
            <a:r>
              <a:rPr lang="ru-RU" sz="2400" b="1" dirty="0">
                <a:solidFill>
                  <a:schemeClr val="bg1"/>
                </a:solidFill>
                <a:latin typeface="a_Timer(15%) Bashkir" pitchFamily="18" charset="-52"/>
              </a:rPr>
              <a:t>! </a:t>
            </a:r>
            <a:br>
              <a:rPr lang="ru-RU" sz="2400" b="1" dirty="0">
                <a:solidFill>
                  <a:schemeClr val="bg1"/>
                </a:solidFill>
                <a:latin typeface="a_Timer(15%) Bashkir" pitchFamily="18" charset="-52"/>
              </a:rPr>
            </a:br>
            <a:r>
              <a:rPr lang="ru-RU" sz="2400" b="1" dirty="0">
                <a:solidFill>
                  <a:schemeClr val="bg1"/>
                </a:solidFill>
                <a:latin typeface="a_Timer(15%) Bashkir" pitchFamily="18" charset="-52"/>
              </a:rPr>
              <a:t/>
            </a:r>
            <a:br>
              <a:rPr lang="ru-RU" sz="2400" b="1" dirty="0">
                <a:solidFill>
                  <a:schemeClr val="bg1"/>
                </a:solidFill>
                <a:latin typeface="a_Timer(15%) Bashkir" pitchFamily="18" charset="-52"/>
              </a:rPr>
            </a:br>
            <a:r>
              <a:rPr lang="ru-RU" sz="2400" b="1" dirty="0" err="1">
                <a:solidFill>
                  <a:schemeClr val="bg1"/>
                </a:solidFill>
                <a:latin typeface="a_Timer(15%) Bashkir" pitchFamily="18" charset="-52"/>
              </a:rPr>
              <a:t>Ҡояшлы</a:t>
            </a:r>
            <a:r>
              <a:rPr lang="ru-RU" sz="2400" b="1" dirty="0">
                <a:solidFill>
                  <a:schemeClr val="bg1"/>
                </a:solidFill>
                <a:latin typeface="a_Timer(15%) Bashkir" pitchFamily="18" charset="-52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a_Timer(15%) Bashkir" pitchFamily="18" charset="-52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a_Timer(15%) Bashkir" pitchFamily="18" charset="-52"/>
              </a:rPr>
              <a:t>ла</a:t>
            </a:r>
            <a:r>
              <a:rPr lang="ru-RU" sz="2400" b="1" dirty="0" smtClean="0">
                <a:solidFill>
                  <a:schemeClr val="bg1"/>
                </a:solidFill>
                <a:latin typeface="a_Timer(15%) Bashkir" pitchFamily="18" charset="-52"/>
              </a:rPr>
              <a:t>  </a:t>
            </a:r>
            <a:r>
              <a:rPr lang="ru-RU" sz="2400" b="1" dirty="0" err="1" smtClean="0">
                <a:solidFill>
                  <a:schemeClr val="bg1"/>
                </a:solidFill>
                <a:latin typeface="a_Timer(15%) Bashkir" pitchFamily="18" charset="-52"/>
              </a:rPr>
              <a:t>булыр</a:t>
            </a:r>
            <a:r>
              <a:rPr lang="ru-RU" sz="2400" b="1" dirty="0" smtClean="0">
                <a:solidFill>
                  <a:schemeClr val="bg1"/>
                </a:solidFill>
                <a:latin typeface="a_Timer(15%) Bashkir" pitchFamily="18" charset="-52"/>
              </a:rPr>
              <a:t>  </a:t>
            </a:r>
            <a:r>
              <a:rPr lang="ru-RU" sz="2400" b="1" dirty="0" err="1" smtClean="0">
                <a:solidFill>
                  <a:schemeClr val="bg1"/>
                </a:solidFill>
                <a:latin typeface="a_Timer(15%) Bashkir" pitchFamily="18" charset="-52"/>
              </a:rPr>
              <a:t>көндәрегеҙ</a:t>
            </a:r>
            <a:r>
              <a:rPr lang="ru-RU" sz="2400" b="1" dirty="0">
                <a:solidFill>
                  <a:schemeClr val="bg1"/>
                </a:solidFill>
                <a:latin typeface="a_Timer(15%) Bashkir" pitchFamily="18" charset="-52"/>
              </a:rPr>
              <a:t>, </a:t>
            </a:r>
            <a:br>
              <a:rPr lang="ru-RU" sz="2400" b="1" dirty="0">
                <a:solidFill>
                  <a:schemeClr val="bg1"/>
                </a:solidFill>
                <a:latin typeface="a_Timer(15%) Bashkir" pitchFamily="18" charset="-52"/>
              </a:rPr>
            </a:br>
            <a:r>
              <a:rPr lang="ru-RU" sz="2400" b="1" dirty="0" err="1" smtClean="0">
                <a:solidFill>
                  <a:schemeClr val="bg1"/>
                </a:solidFill>
                <a:latin typeface="a_Timer(15%) Bashkir" pitchFamily="18" charset="-52"/>
              </a:rPr>
              <a:t>Аяҙ</a:t>
            </a:r>
            <a:r>
              <a:rPr lang="ru-RU" sz="2400" b="1" dirty="0" smtClean="0">
                <a:solidFill>
                  <a:schemeClr val="bg1"/>
                </a:solidFill>
                <a:latin typeface="a_Timer(15%) Bashkir" pitchFamily="18" charset="-52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_Timer(15%) Bashkir" pitchFamily="18" charset="-52"/>
              </a:rPr>
              <a:t>күкте</a:t>
            </a:r>
            <a:r>
              <a:rPr lang="ru-RU" sz="2400" b="1" dirty="0">
                <a:solidFill>
                  <a:schemeClr val="bg1"/>
                </a:solidFill>
                <a:latin typeface="a_Timer(15%) Bashkir" pitchFamily="18" charset="-52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a_Timer(15%) Bashkir" pitchFamily="18" charset="-52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a_Timer(15%) Bashkir" pitchFamily="18" charset="-52"/>
              </a:rPr>
              <a:t>ҡаплар</a:t>
            </a:r>
            <a:r>
              <a:rPr lang="ru-RU" sz="2400" b="1" dirty="0" smtClean="0">
                <a:solidFill>
                  <a:schemeClr val="bg1"/>
                </a:solidFill>
                <a:latin typeface="a_Timer(15%) Bashkir" pitchFamily="18" charset="-52"/>
              </a:rPr>
              <a:t>  </a:t>
            </a:r>
            <a:r>
              <a:rPr lang="ru-RU" sz="2400" b="1" dirty="0">
                <a:solidFill>
                  <a:schemeClr val="bg1"/>
                </a:solidFill>
                <a:latin typeface="a_Timer(15%) Bashkir" pitchFamily="18" charset="-52"/>
              </a:rPr>
              <a:t>болот </a:t>
            </a:r>
            <a:r>
              <a:rPr lang="ru-RU" sz="2400" b="1" dirty="0" smtClean="0">
                <a:solidFill>
                  <a:schemeClr val="bg1"/>
                </a:solidFill>
                <a:latin typeface="a_Timer(15%) Bashkir" pitchFamily="18" charset="-52"/>
              </a:rPr>
              <a:t> та</a:t>
            </a:r>
            <a:r>
              <a:rPr lang="ru-RU" sz="2400" b="1" dirty="0">
                <a:solidFill>
                  <a:schemeClr val="bg1"/>
                </a:solidFill>
                <a:latin typeface="a_Timer(15%) Bashkir" pitchFamily="18" charset="-52"/>
              </a:rPr>
              <a:t>. </a:t>
            </a:r>
            <a:br>
              <a:rPr lang="ru-RU" sz="2400" b="1" dirty="0">
                <a:solidFill>
                  <a:schemeClr val="bg1"/>
                </a:solidFill>
                <a:latin typeface="a_Timer(15%) Bashkir" pitchFamily="18" charset="-52"/>
              </a:rPr>
            </a:br>
            <a:r>
              <a:rPr lang="ru-RU" sz="2400" b="1" dirty="0" err="1">
                <a:solidFill>
                  <a:schemeClr val="bg1"/>
                </a:solidFill>
                <a:latin typeface="a_Timer(15%) Bashkir" pitchFamily="18" charset="-52"/>
              </a:rPr>
              <a:t>Онотмағыҙ</a:t>
            </a:r>
            <a:r>
              <a:rPr lang="ru-RU" sz="2400" b="1" dirty="0">
                <a:solidFill>
                  <a:schemeClr val="bg1"/>
                </a:solidFill>
                <a:latin typeface="a_Timer(15%) Bashkir" pitchFamily="18" charset="-52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a_Timer(15%) Bashkir" pitchFamily="18" charset="-52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a_Timer(15%) Bashkir" pitchFamily="18" charset="-52"/>
              </a:rPr>
              <a:t>беҙҙе</a:t>
            </a:r>
            <a:r>
              <a:rPr lang="ru-RU" sz="2400" b="1" dirty="0">
                <a:solidFill>
                  <a:schemeClr val="bg1"/>
                </a:solidFill>
                <a:latin typeface="a_Timer(15%) Bashkir" pitchFamily="18" charset="-52"/>
              </a:rPr>
              <a:t>! </a:t>
            </a:r>
            <a:r>
              <a:rPr lang="ru-RU" sz="2400" b="1" dirty="0" smtClean="0">
                <a:solidFill>
                  <a:schemeClr val="bg1"/>
                </a:solidFill>
                <a:latin typeface="a_Timer(15%) Bashkir" pitchFamily="18" charset="-52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a_Timer(15%) Bashkir" pitchFamily="18" charset="-52"/>
              </a:rPr>
              <a:t>Онотһағыҙ</a:t>
            </a:r>
            <a:r>
              <a:rPr lang="ru-RU" sz="2400" b="1" dirty="0">
                <a:solidFill>
                  <a:schemeClr val="bg1"/>
                </a:solidFill>
                <a:latin typeface="a_Timer(15%) Bashkir" pitchFamily="18" charset="-52"/>
              </a:rPr>
              <a:t>, </a:t>
            </a:r>
            <a:br>
              <a:rPr lang="ru-RU" sz="2400" b="1" dirty="0">
                <a:solidFill>
                  <a:schemeClr val="bg1"/>
                </a:solidFill>
                <a:latin typeface="a_Timer(15%) Bashkir" pitchFamily="18" charset="-52"/>
              </a:rPr>
            </a:br>
            <a:r>
              <a:rPr lang="ru-RU" sz="2400" b="1" dirty="0" err="1">
                <a:solidFill>
                  <a:schemeClr val="bg1"/>
                </a:solidFill>
                <a:latin typeface="a_Timer(15%) Bashkir" pitchFamily="18" charset="-52"/>
              </a:rPr>
              <a:t>Ҡ</a:t>
            </a:r>
            <a:r>
              <a:rPr lang="ru-RU" sz="2400" b="1" dirty="0" err="1" smtClean="0">
                <a:solidFill>
                  <a:schemeClr val="bg1"/>
                </a:solidFill>
                <a:latin typeface="a_Timer(15%) Bashkir" pitchFamily="18" charset="-52"/>
              </a:rPr>
              <a:t>айталмабыҙ</a:t>
            </a:r>
            <a:r>
              <a:rPr lang="ru-RU" sz="2400" b="1" dirty="0" smtClean="0">
                <a:solidFill>
                  <a:schemeClr val="bg1"/>
                </a:solidFill>
                <a:latin typeface="a_Timer(15%) Bashkir" pitchFamily="18" charset="-52"/>
              </a:rPr>
              <a:t>  </a:t>
            </a:r>
            <a:r>
              <a:rPr lang="ru-RU" sz="2400" b="1" dirty="0" err="1" smtClean="0">
                <a:solidFill>
                  <a:schemeClr val="bg1"/>
                </a:solidFill>
                <a:latin typeface="a_Timer(15%) Bashkir" pitchFamily="18" charset="-52"/>
              </a:rPr>
              <a:t>ҡаҙҙар</a:t>
            </a:r>
            <a:r>
              <a:rPr lang="ru-RU" sz="2400" b="1" dirty="0" smtClean="0">
                <a:solidFill>
                  <a:schemeClr val="bg1"/>
                </a:solidFill>
                <a:latin typeface="a_Timer(15%) Bashkir" pitchFamily="18" charset="-52"/>
              </a:rPr>
              <a:t>  </a:t>
            </a:r>
            <a:r>
              <a:rPr lang="ru-RU" sz="2400" b="1" dirty="0" err="1" smtClean="0">
                <a:solidFill>
                  <a:schemeClr val="bg1"/>
                </a:solidFill>
                <a:latin typeface="a_Timer(15%) Bashkir" pitchFamily="18" charset="-52"/>
              </a:rPr>
              <a:t>булып</a:t>
            </a:r>
            <a:r>
              <a:rPr lang="ru-RU" sz="2400" b="1" dirty="0" smtClean="0">
                <a:solidFill>
                  <a:schemeClr val="bg1"/>
                </a:solidFill>
                <a:latin typeface="a_Timer(15%) Bashkir" pitchFamily="18" charset="-52"/>
              </a:rPr>
              <a:t>  та</a:t>
            </a:r>
            <a:r>
              <a:rPr lang="ru-RU" sz="2400" b="1" dirty="0">
                <a:solidFill>
                  <a:schemeClr val="bg1"/>
                </a:solidFill>
              </a:rPr>
              <a:t>. 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image_56230313101608607015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6" name="TextBox 5"/>
          <p:cNvSpPr txBox="1"/>
          <p:nvPr/>
        </p:nvSpPr>
        <p:spPr>
          <a:xfrm>
            <a:off x="357158" y="285728"/>
            <a:ext cx="474521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chemeClr val="bg1"/>
                </a:solidFill>
                <a:latin typeface="a_Timer(15%) Bashkir" pitchFamily="18" charset="-52"/>
              </a:rPr>
              <a:t>Шулай</a:t>
            </a:r>
            <a:r>
              <a:rPr lang="ru-RU" sz="2400" b="1" dirty="0">
                <a:solidFill>
                  <a:schemeClr val="bg1"/>
                </a:solidFill>
                <a:latin typeface="a_Timer(15%) Bashkir" pitchFamily="18" charset="-52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a_Timer(15%) Bashkir" pitchFamily="18" charset="-52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a_Timer(15%) Bashkir" pitchFamily="18" charset="-52"/>
              </a:rPr>
              <a:t>тинеләр</a:t>
            </a:r>
            <a:r>
              <a:rPr lang="ru-RU" sz="2400" b="1" dirty="0" smtClean="0">
                <a:solidFill>
                  <a:schemeClr val="bg1"/>
                </a:solidFill>
                <a:latin typeface="a_Timer(15%) Bashkir" pitchFamily="18" charset="-52"/>
              </a:rPr>
              <a:t>  </a:t>
            </a:r>
            <a:r>
              <a:rPr lang="ru-RU" sz="2400" b="1" dirty="0" err="1" smtClean="0">
                <a:solidFill>
                  <a:schemeClr val="bg1"/>
                </a:solidFill>
                <a:latin typeface="a_Timer(15%) Bashkir" pitchFamily="18" charset="-52"/>
              </a:rPr>
              <a:t>ҙә</a:t>
            </a:r>
            <a:r>
              <a:rPr lang="ru-RU" sz="2400" b="1" dirty="0" smtClean="0">
                <a:solidFill>
                  <a:schemeClr val="bg1"/>
                </a:solidFill>
                <a:latin typeface="a_Timer(15%) Bashkir" pitchFamily="18" charset="-52"/>
              </a:rPr>
              <a:t>  </a:t>
            </a:r>
            <a:r>
              <a:rPr lang="ru-RU" sz="2400" b="1" dirty="0" err="1" smtClean="0">
                <a:solidFill>
                  <a:schemeClr val="bg1"/>
                </a:solidFill>
                <a:latin typeface="a_Timer(15%) Bashkir" pitchFamily="18" charset="-52"/>
              </a:rPr>
              <a:t>юғалдылар</a:t>
            </a:r>
            <a:r>
              <a:rPr lang="ru-RU" sz="2400" b="1" dirty="0">
                <a:solidFill>
                  <a:schemeClr val="bg1"/>
                </a:solidFill>
                <a:latin typeface="a_Timer(15%) Bashkir" pitchFamily="18" charset="-52"/>
              </a:rPr>
              <a:t>. </a:t>
            </a:r>
            <a:br>
              <a:rPr lang="ru-RU" sz="2400" b="1" dirty="0">
                <a:solidFill>
                  <a:schemeClr val="bg1"/>
                </a:solidFill>
                <a:latin typeface="a_Timer(15%) Bashkir" pitchFamily="18" charset="-52"/>
              </a:rPr>
            </a:br>
            <a:r>
              <a:rPr lang="ru-RU" sz="2400" b="1" dirty="0" smtClean="0">
                <a:solidFill>
                  <a:schemeClr val="bg1"/>
                </a:solidFill>
                <a:latin typeface="a_Timer(15%) Bashkir" pitchFamily="18" charset="-52"/>
              </a:rPr>
              <a:t>Ә  </a:t>
            </a:r>
            <a:r>
              <a:rPr lang="ru-RU" sz="2400" b="1" dirty="0" err="1" smtClean="0">
                <a:solidFill>
                  <a:schemeClr val="bg1"/>
                </a:solidFill>
                <a:latin typeface="a_Timer(15%) Bashkir" pitchFamily="18" charset="-52"/>
              </a:rPr>
              <a:t>бөгөн</a:t>
            </a:r>
            <a:r>
              <a:rPr lang="ru-RU" sz="2400" b="1" dirty="0" smtClean="0">
                <a:solidFill>
                  <a:schemeClr val="bg1"/>
                </a:solidFill>
                <a:latin typeface="a_Timer(15%) Bashkir" pitchFamily="18" charset="-52"/>
              </a:rPr>
              <a:t>  </a:t>
            </a:r>
            <a:r>
              <a:rPr lang="ru-RU" sz="2400" b="1" dirty="0">
                <a:solidFill>
                  <a:schemeClr val="bg1"/>
                </a:solidFill>
                <a:latin typeface="a_Timer(15%) Bashkir" pitchFamily="18" charset="-52"/>
              </a:rPr>
              <a:t>мин, </a:t>
            </a:r>
            <a:r>
              <a:rPr lang="ru-RU" sz="2400" b="1" dirty="0" err="1">
                <a:solidFill>
                  <a:schemeClr val="bg1"/>
                </a:solidFill>
                <a:latin typeface="a_Timer(15%) Bashkir" pitchFamily="18" charset="-52"/>
              </a:rPr>
              <a:t>бөгөн</a:t>
            </a:r>
            <a:r>
              <a:rPr lang="ru-RU" sz="2400" b="1" dirty="0" smtClean="0">
                <a:solidFill>
                  <a:schemeClr val="bg1"/>
                </a:solidFill>
                <a:latin typeface="a_Timer(15%) Bashkir" pitchFamily="18" charset="-52"/>
              </a:rPr>
              <a:t>,  </a:t>
            </a:r>
            <a:r>
              <a:rPr lang="ru-RU" sz="2400" b="1" dirty="0" err="1">
                <a:solidFill>
                  <a:schemeClr val="bg1"/>
                </a:solidFill>
                <a:latin typeface="a_Timer(15%) Bashkir" pitchFamily="18" charset="-52"/>
              </a:rPr>
              <a:t>таң</a:t>
            </a:r>
            <a:r>
              <a:rPr lang="ru-RU" sz="2400" b="1" dirty="0">
                <a:solidFill>
                  <a:schemeClr val="bg1"/>
                </a:solidFill>
                <a:latin typeface="a_Timer(15%) Bashkir" pitchFamily="18" charset="-52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a_Timer(15%) Bashkir" pitchFamily="18" charset="-52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a_Timer(15%) Bashkir" pitchFamily="18" charset="-52"/>
              </a:rPr>
              <a:t>ҡалып</a:t>
            </a:r>
            <a:r>
              <a:rPr lang="ru-RU" sz="2400" b="1" dirty="0">
                <a:solidFill>
                  <a:schemeClr val="bg1"/>
                </a:solidFill>
                <a:latin typeface="a_Timer(15%) Bashkir" pitchFamily="18" charset="-52"/>
              </a:rPr>
              <a:t>, </a:t>
            </a:r>
            <a:br>
              <a:rPr lang="ru-RU" sz="2400" b="1" dirty="0">
                <a:solidFill>
                  <a:schemeClr val="bg1"/>
                </a:solidFill>
                <a:latin typeface="a_Timer(15%) Bashkir" pitchFamily="18" charset="-52"/>
              </a:rPr>
            </a:br>
            <a:r>
              <a:rPr lang="ru-RU" sz="2400" b="1" dirty="0" err="1" smtClean="0">
                <a:solidFill>
                  <a:schemeClr val="bg1"/>
                </a:solidFill>
                <a:latin typeface="a_Timer(15%) Bashkir" pitchFamily="18" charset="-52"/>
              </a:rPr>
              <a:t>Төштә</a:t>
            </a:r>
            <a:r>
              <a:rPr lang="ru-RU" sz="2400" b="1" dirty="0" smtClean="0">
                <a:solidFill>
                  <a:schemeClr val="bg1"/>
                </a:solidFill>
                <a:latin typeface="a_Timer(15%) Bashkir" pitchFamily="18" charset="-52"/>
              </a:rPr>
              <a:t>  </a:t>
            </a:r>
            <a:r>
              <a:rPr lang="ru-RU" sz="2400" b="1" dirty="0" err="1" smtClean="0">
                <a:solidFill>
                  <a:schemeClr val="bg1"/>
                </a:solidFill>
                <a:latin typeface="a_Timer(15%) Bashkir" pitchFamily="18" charset="-52"/>
              </a:rPr>
              <a:t>түгел</a:t>
            </a:r>
            <a:r>
              <a:rPr lang="ru-RU" sz="2400" b="1" dirty="0">
                <a:solidFill>
                  <a:schemeClr val="bg1"/>
                </a:solidFill>
                <a:latin typeface="a_Timer(15%) Bashkir" pitchFamily="18" charset="-52"/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  <a:latin typeface="a_Timer(15%) Bashkir" pitchFamily="18" charset="-52"/>
              </a:rPr>
              <a:t>өндә</a:t>
            </a:r>
            <a:r>
              <a:rPr lang="ru-RU" sz="2400" b="1" dirty="0" smtClean="0">
                <a:solidFill>
                  <a:schemeClr val="bg1"/>
                </a:solidFill>
                <a:latin typeface="a_Timer(15%) Bashkir" pitchFamily="18" charset="-52"/>
              </a:rPr>
              <a:t>  </a:t>
            </a:r>
            <a:r>
              <a:rPr lang="ru-RU" sz="2400" b="1" dirty="0" err="1" smtClean="0">
                <a:solidFill>
                  <a:schemeClr val="bg1"/>
                </a:solidFill>
                <a:latin typeface="a_Timer(15%) Bashkir" pitchFamily="18" charset="-52"/>
              </a:rPr>
              <a:t>ҡарап</a:t>
            </a:r>
            <a:r>
              <a:rPr lang="ru-RU" sz="2400" b="1" dirty="0" smtClean="0">
                <a:solidFill>
                  <a:schemeClr val="bg1"/>
                </a:solidFill>
                <a:latin typeface="a_Timer(15%) Bashkir" pitchFamily="18" charset="-52"/>
              </a:rPr>
              <a:t>  </a:t>
            </a:r>
            <a:r>
              <a:rPr lang="ru-RU" sz="2400" b="1" dirty="0" err="1">
                <a:solidFill>
                  <a:schemeClr val="bg1"/>
                </a:solidFill>
                <a:latin typeface="a_Timer(15%) Bashkir" pitchFamily="18" charset="-52"/>
              </a:rPr>
              <a:t>торҙом</a:t>
            </a:r>
            <a:r>
              <a:rPr lang="ru-RU" sz="2400" b="1" dirty="0">
                <a:solidFill>
                  <a:schemeClr val="bg1"/>
                </a:solidFill>
                <a:latin typeface="a_Timer(15%) Bashkir" pitchFamily="18" charset="-52"/>
              </a:rPr>
              <a:t> </a:t>
            </a:r>
            <a:br>
              <a:rPr lang="ru-RU" sz="2400" b="1" dirty="0">
                <a:solidFill>
                  <a:schemeClr val="bg1"/>
                </a:solidFill>
                <a:latin typeface="a_Timer(15%) Bashkir" pitchFamily="18" charset="-52"/>
              </a:rPr>
            </a:br>
            <a:r>
              <a:rPr lang="ru-RU" sz="2400" b="1" dirty="0" err="1" smtClean="0">
                <a:solidFill>
                  <a:schemeClr val="bg1"/>
                </a:solidFill>
                <a:latin typeface="a_Timer(15%) Bashkir" pitchFamily="18" charset="-52"/>
              </a:rPr>
              <a:t>Яҙғы</a:t>
            </a:r>
            <a:r>
              <a:rPr lang="ru-RU" sz="2400" b="1" dirty="0" smtClean="0">
                <a:solidFill>
                  <a:schemeClr val="bg1"/>
                </a:solidFill>
                <a:latin typeface="a_Timer(15%) Bashkir" pitchFamily="18" charset="-52"/>
              </a:rPr>
              <a:t>  </a:t>
            </a:r>
            <a:r>
              <a:rPr lang="ru-RU" sz="2400" b="1" dirty="0" err="1" smtClean="0">
                <a:solidFill>
                  <a:schemeClr val="bg1"/>
                </a:solidFill>
                <a:latin typeface="a_Timer(15%) Bashkir" pitchFamily="18" charset="-52"/>
              </a:rPr>
              <a:t>таңдың</a:t>
            </a:r>
            <a:r>
              <a:rPr lang="ru-RU" sz="2400" b="1" dirty="0" smtClean="0">
                <a:solidFill>
                  <a:schemeClr val="bg1"/>
                </a:solidFill>
                <a:latin typeface="a_Timer(15%) Bashkir" pitchFamily="18" charset="-52"/>
              </a:rPr>
              <a:t>  </a:t>
            </a:r>
            <a:r>
              <a:rPr lang="ru-RU" sz="2400" b="1" dirty="0" err="1">
                <a:solidFill>
                  <a:schemeClr val="bg1"/>
                </a:solidFill>
                <a:latin typeface="a_Timer(15%) Bashkir" pitchFamily="18" charset="-52"/>
              </a:rPr>
              <a:t>һыҙылып</a:t>
            </a:r>
            <a:r>
              <a:rPr lang="ru-RU" sz="2400" b="1" dirty="0">
                <a:solidFill>
                  <a:schemeClr val="bg1"/>
                </a:solidFill>
                <a:latin typeface="a_Timer(15%) Bashkir" pitchFamily="18" charset="-52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a_Timer(15%) Bashkir" pitchFamily="18" charset="-52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a_Timer(15%) Bashkir" pitchFamily="18" charset="-52"/>
              </a:rPr>
              <a:t>атҡанын</a:t>
            </a:r>
            <a:r>
              <a:rPr lang="ru-RU" sz="2400" b="1" dirty="0">
                <a:solidFill>
                  <a:schemeClr val="bg1"/>
                </a:solidFill>
                <a:latin typeface="a_Timer(15%) Bashkir" pitchFamily="18" charset="-52"/>
              </a:rPr>
              <a:t>, </a:t>
            </a:r>
            <a:br>
              <a:rPr lang="ru-RU" sz="2400" b="1" dirty="0">
                <a:solidFill>
                  <a:schemeClr val="bg1"/>
                </a:solidFill>
                <a:latin typeface="a_Timer(15%) Bashkir" pitchFamily="18" charset="-52"/>
              </a:rPr>
            </a:br>
            <a:r>
              <a:rPr lang="ru-RU" sz="2400" b="1" dirty="0" err="1" smtClean="0">
                <a:solidFill>
                  <a:schemeClr val="bg1"/>
                </a:solidFill>
                <a:latin typeface="a_Timer(15%) Bashkir" pitchFamily="18" charset="-52"/>
              </a:rPr>
              <a:t>Көмөш</a:t>
            </a:r>
            <a:r>
              <a:rPr lang="ru-RU" sz="2400" b="1" dirty="0" smtClean="0">
                <a:solidFill>
                  <a:schemeClr val="bg1"/>
                </a:solidFill>
                <a:latin typeface="a_Timer(15%) Bashkir" pitchFamily="18" charset="-52"/>
              </a:rPr>
              <a:t>  </a:t>
            </a:r>
            <a:r>
              <a:rPr lang="ru-RU" sz="2400" b="1" dirty="0" err="1" smtClean="0">
                <a:solidFill>
                  <a:schemeClr val="bg1"/>
                </a:solidFill>
                <a:latin typeface="a_Timer(15%) Bashkir" pitchFamily="18" charset="-52"/>
              </a:rPr>
              <a:t>сынйыр</a:t>
            </a:r>
            <a:r>
              <a:rPr lang="ru-RU" sz="2400" b="1" dirty="0" smtClean="0">
                <a:solidFill>
                  <a:schemeClr val="bg1"/>
                </a:solidFill>
                <a:latin typeface="a_Timer(15%) Bashkir" pitchFamily="18" charset="-52"/>
              </a:rPr>
              <a:t>  </a:t>
            </a:r>
            <a:r>
              <a:rPr lang="ru-RU" sz="2400" b="1" dirty="0" err="1">
                <a:solidFill>
                  <a:schemeClr val="bg1"/>
                </a:solidFill>
                <a:latin typeface="a_Timer(15%) Bashkir" pitchFamily="18" charset="-52"/>
              </a:rPr>
              <a:t>булып</a:t>
            </a:r>
            <a:r>
              <a:rPr lang="ru-RU" sz="2400" b="1" dirty="0">
                <a:solidFill>
                  <a:schemeClr val="bg1"/>
                </a:solidFill>
                <a:latin typeface="a_Timer(15%) Bashkir" pitchFamily="18" charset="-52"/>
              </a:rPr>
              <a:t>, </a:t>
            </a:r>
            <a:r>
              <a:rPr lang="ru-RU" sz="2400" b="1" dirty="0" smtClean="0">
                <a:solidFill>
                  <a:schemeClr val="bg1"/>
                </a:solidFill>
                <a:latin typeface="a_Timer(15%) Bashkir" pitchFamily="18" charset="-52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a_Timer(15%) Bashkir" pitchFamily="18" charset="-52"/>
              </a:rPr>
              <a:t>теҙелешеп</a:t>
            </a:r>
            <a:r>
              <a:rPr lang="ru-RU" sz="2400" b="1" dirty="0">
                <a:solidFill>
                  <a:schemeClr val="bg1"/>
                </a:solidFill>
                <a:latin typeface="a_Timer(15%) Bashkir" pitchFamily="18" charset="-52"/>
              </a:rPr>
              <a:t>, </a:t>
            </a:r>
            <a:br>
              <a:rPr lang="ru-RU" sz="2400" b="1" dirty="0">
                <a:solidFill>
                  <a:schemeClr val="bg1"/>
                </a:solidFill>
                <a:latin typeface="a_Timer(15%) Bashkir" pitchFamily="18" charset="-52"/>
              </a:rPr>
            </a:br>
            <a:r>
              <a:rPr lang="ru-RU" sz="2400" b="1" dirty="0" err="1" smtClean="0">
                <a:solidFill>
                  <a:schemeClr val="bg1"/>
                </a:solidFill>
                <a:latin typeface="a_Timer(15%) Bashkir" pitchFamily="18" charset="-52"/>
              </a:rPr>
              <a:t>Ҡыр</a:t>
            </a:r>
            <a:r>
              <a:rPr lang="ru-RU" sz="2400" b="1" dirty="0" smtClean="0">
                <a:solidFill>
                  <a:schemeClr val="bg1"/>
                </a:solidFill>
                <a:latin typeface="a_Timer(15%) Bashkir" pitchFamily="18" charset="-52"/>
              </a:rPr>
              <a:t>  </a:t>
            </a:r>
            <a:r>
              <a:rPr lang="ru-RU" sz="2400" b="1" dirty="0" err="1" smtClean="0">
                <a:solidFill>
                  <a:schemeClr val="bg1"/>
                </a:solidFill>
                <a:latin typeface="a_Timer(15%) Bashkir" pitchFamily="18" charset="-52"/>
              </a:rPr>
              <a:t>ҡаҙҙары</a:t>
            </a:r>
            <a:r>
              <a:rPr lang="ru-RU" sz="2400" b="1" dirty="0" smtClean="0">
                <a:solidFill>
                  <a:schemeClr val="bg1"/>
                </a:solidFill>
                <a:latin typeface="a_Timer(15%) Bashkir" pitchFamily="18" charset="-52"/>
              </a:rPr>
              <a:t>  </a:t>
            </a:r>
            <a:r>
              <a:rPr lang="ru-RU" sz="2400" b="1" dirty="0" err="1" smtClean="0">
                <a:solidFill>
                  <a:schemeClr val="bg1"/>
                </a:solidFill>
                <a:latin typeface="a_Timer(15%) Bashkir" pitchFamily="18" charset="-52"/>
              </a:rPr>
              <a:t>осоп</a:t>
            </a:r>
            <a:r>
              <a:rPr lang="ru-RU" sz="2400" b="1" dirty="0" smtClean="0">
                <a:solidFill>
                  <a:schemeClr val="bg1"/>
                </a:solidFill>
                <a:latin typeface="a_Timer(15%) Bashkir" pitchFamily="18" charset="-52"/>
              </a:rPr>
              <a:t>  </a:t>
            </a:r>
            <a:r>
              <a:rPr lang="ru-RU" sz="2400" b="1" dirty="0" err="1" smtClean="0">
                <a:solidFill>
                  <a:schemeClr val="bg1"/>
                </a:solidFill>
                <a:latin typeface="a_Timer(15%) Bashkir" pitchFamily="18" charset="-52"/>
              </a:rPr>
              <a:t>ҡайтҡанын</a:t>
            </a:r>
            <a:r>
              <a:rPr lang="ru-RU" sz="2400" b="1" dirty="0">
                <a:solidFill>
                  <a:schemeClr val="bg1"/>
                </a:solidFill>
                <a:latin typeface="a_Timer(15%) Bashkir" pitchFamily="18" charset="-52"/>
              </a:rPr>
              <a:t>.</a:t>
            </a:r>
            <a:br>
              <a:rPr lang="ru-RU" sz="2400" b="1" dirty="0">
                <a:solidFill>
                  <a:schemeClr val="bg1"/>
                </a:solidFill>
                <a:latin typeface="a_Timer(15%) Bashkir" pitchFamily="18" charset="-52"/>
              </a:rPr>
            </a:br>
            <a:endParaRPr lang="ru-RU" sz="2400" dirty="0">
              <a:solidFill>
                <a:schemeClr val="bg1"/>
              </a:solidFill>
              <a:latin typeface="a_Timer(15%) Bashkir" pitchFamily="18" charset="-52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2921__flight-of-wild-geese_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4348" y="571480"/>
            <a:ext cx="589456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3200" b="1" dirty="0" smtClean="0">
                <a:solidFill>
                  <a:schemeClr val="bg1"/>
                </a:solidFill>
                <a:latin typeface="a_Timer(15%) Bashkir" pitchFamily="18" charset="-52"/>
              </a:rPr>
              <a:t>Өндә түгел,төштә күрҙем уны:</a:t>
            </a:r>
          </a:p>
          <a:p>
            <a:r>
              <a:rPr lang="be-BY" sz="3200" b="1" dirty="0" smtClean="0">
                <a:solidFill>
                  <a:schemeClr val="bg1"/>
                </a:solidFill>
                <a:latin typeface="a_Timer(15%) Bashkir" pitchFamily="18" charset="-52"/>
              </a:rPr>
              <a:t>Яҙғы тандың һыҙылып атҡанын,</a:t>
            </a:r>
          </a:p>
          <a:p>
            <a:r>
              <a:rPr lang="be-BY" sz="3200" b="1" dirty="0" smtClean="0">
                <a:solidFill>
                  <a:schemeClr val="bg1"/>
                </a:solidFill>
                <a:latin typeface="a_Timer(15%) Bashkir" pitchFamily="18" charset="-52"/>
              </a:rPr>
              <a:t>Көмөш сынйыр булып, теҙелешеп,</a:t>
            </a:r>
          </a:p>
          <a:p>
            <a:r>
              <a:rPr lang="be-BY" sz="3200" b="1" dirty="0" smtClean="0">
                <a:solidFill>
                  <a:schemeClr val="bg1"/>
                </a:solidFill>
                <a:latin typeface="a_Timer(15%) Bashkir" pitchFamily="18" charset="-52"/>
              </a:rPr>
              <a:t>Ҡыр ҡаҙҙары осоп ҡайтҡанын.</a:t>
            </a:r>
            <a:endParaRPr lang="ru-RU" sz="3200" b="1" dirty="0">
              <a:solidFill>
                <a:schemeClr val="bg1"/>
              </a:solidFill>
              <a:latin typeface="a_Timer(15%) Bashkir" pitchFamily="18" charset="-52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407914216_72542435-24319-1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643174" y="642918"/>
            <a:ext cx="638668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3200" b="1" dirty="0" smtClean="0">
                <a:solidFill>
                  <a:schemeClr val="bg1"/>
                </a:solidFill>
                <a:latin typeface="a_Timer(15%) Bashkir" pitchFamily="18" charset="-52"/>
              </a:rPr>
              <a:t>Ер  йәм-йәшел ине, күк – зәп-зәңгәр,</a:t>
            </a:r>
          </a:p>
          <a:p>
            <a:r>
              <a:rPr lang="be-BY" sz="3200" b="1" dirty="0" smtClean="0">
                <a:solidFill>
                  <a:schemeClr val="bg1"/>
                </a:solidFill>
                <a:latin typeface="a_Timer(15%) Bashkir" pitchFamily="18" charset="-52"/>
              </a:rPr>
              <a:t>Шундай яҡты, сыуаҡ яҙ ине.</a:t>
            </a:r>
          </a:p>
          <a:p>
            <a:r>
              <a:rPr lang="be-BY" sz="3200" b="1" dirty="0" smtClean="0">
                <a:solidFill>
                  <a:schemeClr val="bg1"/>
                </a:solidFill>
                <a:latin typeface="a_Timer(15%) Bashkir" pitchFamily="18" charset="-52"/>
              </a:rPr>
              <a:t>Ергә , күккә – төпһөҙ зәңгәрлеккә</a:t>
            </a:r>
          </a:p>
          <a:p>
            <a:r>
              <a:rPr lang="be-BY" sz="3200" b="1" dirty="0" smtClean="0">
                <a:solidFill>
                  <a:schemeClr val="bg1"/>
                </a:solidFill>
                <a:latin typeface="a_Timer(15%) Bashkir" pitchFamily="18" charset="-52"/>
              </a:rPr>
              <a:t>Баҡ  та  аҡылыңдан  яҙ инде.</a:t>
            </a:r>
          </a:p>
          <a:p>
            <a:r>
              <a:rPr lang="be-BY" sz="3200" b="1" dirty="0" smtClean="0">
                <a:solidFill>
                  <a:schemeClr val="bg1"/>
                </a:solidFill>
                <a:latin typeface="a_Timer(15%) Bashkir" pitchFamily="18" charset="-52"/>
              </a:rPr>
              <a:t>Шундай яҡты, сыуаҡ  яҙ ине!</a:t>
            </a:r>
            <a:endParaRPr lang="ru-RU" sz="3200" b="1" dirty="0">
              <a:solidFill>
                <a:schemeClr val="bg1"/>
              </a:solidFill>
              <a:latin typeface="a_Timer(15%) Bashkir" pitchFamily="18" charset="-52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88NM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3786182" y="1142984"/>
            <a:ext cx="507209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bg1"/>
                </a:solidFill>
                <a:latin typeface="a_Timer(15%) Bashkir" pitchFamily="18" charset="-52"/>
              </a:rPr>
              <a:t>Ҡыр</a:t>
            </a:r>
            <a:r>
              <a:rPr lang="ru-RU" sz="2800" b="1" dirty="0">
                <a:solidFill>
                  <a:schemeClr val="bg1"/>
                </a:solidFill>
                <a:latin typeface="a_Timer(15%) Bashkir" pitchFamily="18" charset="-52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a_Timer(15%) Bashkir" pitchFamily="18" charset="-52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a_Timer(15%) Bashkir" pitchFamily="18" charset="-52"/>
              </a:rPr>
              <a:t>ҡаҙҙары</a:t>
            </a:r>
            <a:r>
              <a:rPr lang="ru-RU" sz="2800" b="1" dirty="0" smtClean="0">
                <a:solidFill>
                  <a:schemeClr val="bg1"/>
                </a:solidFill>
                <a:latin typeface="a_Timer(15%) Bashkir" pitchFamily="18" charset="-52"/>
              </a:rPr>
              <a:t>  </a:t>
            </a:r>
            <a:r>
              <a:rPr lang="ru-RU" sz="2800" b="1" dirty="0" err="1">
                <a:solidFill>
                  <a:schemeClr val="bg1"/>
                </a:solidFill>
                <a:latin typeface="a_Timer(15%) Bashkir" pitchFamily="18" charset="-52"/>
              </a:rPr>
              <a:t>осоп</a:t>
            </a:r>
            <a:r>
              <a:rPr lang="ru-RU" sz="2800" b="1" dirty="0">
                <a:solidFill>
                  <a:schemeClr val="bg1"/>
                </a:solidFill>
                <a:latin typeface="a_Timer(15%) Bashkir" pitchFamily="18" charset="-52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a_Timer(15%) Bashkir" pitchFamily="18" charset="-52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a_Timer(15%) Bashkir" pitchFamily="18" charset="-52"/>
              </a:rPr>
              <a:t>килә</a:t>
            </a:r>
            <a:r>
              <a:rPr lang="ru-RU" sz="2800" b="1" dirty="0" smtClean="0">
                <a:solidFill>
                  <a:schemeClr val="bg1"/>
                </a:solidFill>
                <a:latin typeface="a_Timer(15%) Bashkir" pitchFamily="18" charset="-52"/>
              </a:rPr>
              <a:t>  </a:t>
            </a:r>
            <a:r>
              <a:rPr lang="ru-RU" sz="2800" b="1" dirty="0" err="1">
                <a:solidFill>
                  <a:schemeClr val="bg1"/>
                </a:solidFill>
                <a:latin typeface="a_Timer(15%) Bashkir" pitchFamily="18" charset="-52"/>
              </a:rPr>
              <a:t>ине</a:t>
            </a:r>
            <a:r>
              <a:rPr lang="ru-RU" sz="2800" b="1" dirty="0">
                <a:solidFill>
                  <a:schemeClr val="bg1"/>
                </a:solidFill>
                <a:latin typeface="a_Timer(15%) Bashkir" pitchFamily="18" charset="-52"/>
              </a:rPr>
              <a:t>, </a:t>
            </a:r>
            <a:br>
              <a:rPr lang="ru-RU" sz="2800" b="1" dirty="0">
                <a:solidFill>
                  <a:schemeClr val="bg1"/>
                </a:solidFill>
                <a:latin typeface="a_Timer(15%) Bashkir" pitchFamily="18" charset="-52"/>
              </a:rPr>
            </a:br>
            <a:r>
              <a:rPr lang="ru-RU" sz="2800" b="1" dirty="0" err="1">
                <a:solidFill>
                  <a:schemeClr val="bg1"/>
                </a:solidFill>
                <a:latin typeface="a_Timer(15%) Bashkir" pitchFamily="18" charset="-52"/>
              </a:rPr>
              <a:t>Т</a:t>
            </a:r>
            <a:r>
              <a:rPr lang="ru-RU" sz="2800" b="1" dirty="0" err="1" smtClean="0">
                <a:solidFill>
                  <a:schemeClr val="bg1"/>
                </a:solidFill>
                <a:latin typeface="a_Timer(15%) Bashkir" pitchFamily="18" charset="-52"/>
              </a:rPr>
              <a:t>аң</a:t>
            </a:r>
            <a:r>
              <a:rPr lang="ru-RU" sz="2800" b="1" dirty="0" smtClean="0">
                <a:solidFill>
                  <a:schemeClr val="bg1"/>
                </a:solidFill>
                <a:latin typeface="a_Timer(15%) Bashkir" pitchFamily="18" charset="-52"/>
              </a:rPr>
              <a:t>  </a:t>
            </a:r>
            <a:r>
              <a:rPr lang="ru-RU" sz="2800" b="1" dirty="0" err="1">
                <a:solidFill>
                  <a:schemeClr val="bg1"/>
                </a:solidFill>
                <a:latin typeface="a_Timer(15%) Bashkir" pitchFamily="18" charset="-52"/>
              </a:rPr>
              <a:t>нурына</a:t>
            </a:r>
            <a:r>
              <a:rPr lang="ru-RU" sz="2800" b="1" dirty="0">
                <a:solidFill>
                  <a:schemeClr val="bg1"/>
                </a:solidFill>
                <a:latin typeface="a_Timer(15%) Bashkir" pitchFamily="18" charset="-52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a_Timer(15%) Bashkir" pitchFamily="18" charset="-52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a_Timer(15%) Bashkir" pitchFamily="18" charset="-52"/>
              </a:rPr>
              <a:t>мансып</a:t>
            </a:r>
            <a:r>
              <a:rPr lang="ru-RU" sz="2800" b="1" dirty="0" smtClean="0">
                <a:solidFill>
                  <a:schemeClr val="bg1"/>
                </a:solidFill>
                <a:latin typeface="a_Timer(15%) Bashkir" pitchFamily="18" charset="-52"/>
              </a:rPr>
              <a:t>  </a:t>
            </a:r>
            <a:r>
              <a:rPr lang="ru-RU" sz="2800" b="1" dirty="0" err="1" smtClean="0">
                <a:solidFill>
                  <a:schemeClr val="bg1"/>
                </a:solidFill>
                <a:latin typeface="a_Timer(15%) Bashkir" pitchFamily="18" charset="-52"/>
              </a:rPr>
              <a:t>түштәрен</a:t>
            </a:r>
            <a:r>
              <a:rPr lang="ru-RU" sz="2800" b="1" dirty="0" smtClean="0">
                <a:solidFill>
                  <a:schemeClr val="bg1"/>
                </a:solidFill>
                <a:latin typeface="a_Timer(15%) Bashkir" pitchFamily="18" charset="-52"/>
              </a:rPr>
              <a:t>..</a:t>
            </a:r>
            <a:r>
              <a:rPr lang="ru-RU" sz="2800" b="1" dirty="0">
                <a:solidFill>
                  <a:schemeClr val="bg1"/>
                </a:solidFill>
                <a:latin typeface="a_Timer(15%) Bashkir" pitchFamily="18" charset="-52"/>
              </a:rPr>
              <a:t> </a:t>
            </a:r>
            <a:br>
              <a:rPr lang="ru-RU" sz="2800" b="1" dirty="0">
                <a:solidFill>
                  <a:schemeClr val="bg1"/>
                </a:solidFill>
                <a:latin typeface="a_Timer(15%) Bashkir" pitchFamily="18" charset="-52"/>
              </a:rPr>
            </a:br>
            <a:r>
              <a:rPr lang="ru-RU" sz="2800" b="1" dirty="0" err="1">
                <a:solidFill>
                  <a:schemeClr val="bg1"/>
                </a:solidFill>
                <a:latin typeface="a_Timer(15%) Bashkir" pitchFamily="18" charset="-52"/>
              </a:rPr>
              <a:t>Ниңә</a:t>
            </a:r>
            <a:r>
              <a:rPr lang="ru-RU" sz="2800" b="1" dirty="0">
                <a:solidFill>
                  <a:schemeClr val="bg1"/>
                </a:solidFill>
                <a:latin typeface="a_Timer(15%) Bashkir" pitchFamily="18" charset="-52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a_Timer(15%) Bashkir" pitchFamily="18" charset="-52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a_Timer(15%) Bashkir" pitchFamily="18" charset="-52"/>
              </a:rPr>
              <a:t>әле</a:t>
            </a:r>
            <a:r>
              <a:rPr lang="ru-RU" sz="2800" b="1" dirty="0" smtClean="0">
                <a:solidFill>
                  <a:schemeClr val="bg1"/>
                </a:solidFill>
                <a:latin typeface="a_Timer(15%) Bashkir" pitchFamily="18" charset="-52"/>
              </a:rPr>
              <a:t>  </a:t>
            </a:r>
            <a:r>
              <a:rPr lang="ru-RU" sz="2800" b="1" dirty="0" err="1" smtClean="0">
                <a:solidFill>
                  <a:schemeClr val="bg1"/>
                </a:solidFill>
                <a:latin typeface="a_Timer(15%) Bashkir" pitchFamily="18" charset="-52"/>
              </a:rPr>
              <a:t>шул</a:t>
            </a:r>
            <a:r>
              <a:rPr lang="ru-RU" sz="2800" b="1" dirty="0" smtClean="0">
                <a:solidFill>
                  <a:schemeClr val="bg1"/>
                </a:solidFill>
                <a:latin typeface="a_Timer(15%) Bashkir" pitchFamily="18" charset="-52"/>
              </a:rPr>
              <a:t>  </a:t>
            </a:r>
            <a:r>
              <a:rPr lang="ru-RU" sz="2800" b="1" dirty="0" err="1">
                <a:solidFill>
                  <a:schemeClr val="bg1"/>
                </a:solidFill>
                <a:latin typeface="a_Timer(15%) Bashkir" pitchFamily="18" charset="-52"/>
              </a:rPr>
              <a:t>төш</a:t>
            </a:r>
            <a:r>
              <a:rPr lang="ru-RU" sz="2800" b="1" dirty="0">
                <a:solidFill>
                  <a:schemeClr val="bg1"/>
                </a:solidFill>
                <a:latin typeface="a_Timer(15%) Bashkir" pitchFamily="18" charset="-52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a_Timer(15%) Bashkir" pitchFamily="18" charset="-52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a_Timer(15%) Bashkir" pitchFamily="18" charset="-52"/>
              </a:rPr>
              <a:t>онотолмай</a:t>
            </a:r>
            <a:r>
              <a:rPr lang="ru-RU" sz="2800" b="1" dirty="0">
                <a:solidFill>
                  <a:schemeClr val="bg1"/>
                </a:solidFill>
                <a:latin typeface="a_Timer(15%) Bashkir" pitchFamily="18" charset="-52"/>
              </a:rPr>
              <a:t>, </a:t>
            </a:r>
            <a:br>
              <a:rPr lang="ru-RU" sz="2800" b="1" dirty="0">
                <a:solidFill>
                  <a:schemeClr val="bg1"/>
                </a:solidFill>
                <a:latin typeface="a_Timer(15%) Bashkir" pitchFamily="18" charset="-52"/>
              </a:rPr>
            </a:br>
            <a:r>
              <a:rPr lang="ru-RU" sz="2800" b="1" dirty="0" err="1" smtClean="0">
                <a:solidFill>
                  <a:schemeClr val="bg1"/>
                </a:solidFill>
                <a:latin typeface="a_Timer(15%) Bashkir" pitchFamily="18" charset="-52"/>
              </a:rPr>
              <a:t>Онотолғанда</a:t>
            </a:r>
            <a:r>
              <a:rPr lang="ru-RU" sz="2800" b="1" dirty="0" smtClean="0">
                <a:solidFill>
                  <a:schemeClr val="bg1"/>
                </a:solidFill>
                <a:latin typeface="a_Timer(15%) Bashkir" pitchFamily="18" charset="-52"/>
              </a:rPr>
              <a:t>  </a:t>
            </a:r>
            <a:r>
              <a:rPr lang="ru-RU" sz="2800" b="1" dirty="0" err="1" smtClean="0">
                <a:solidFill>
                  <a:schemeClr val="bg1"/>
                </a:solidFill>
                <a:latin typeface="a_Timer(15%) Bashkir" pitchFamily="18" charset="-52"/>
              </a:rPr>
              <a:t>башҡа</a:t>
            </a:r>
            <a:r>
              <a:rPr lang="ru-RU" sz="2800" b="1" dirty="0" smtClean="0">
                <a:solidFill>
                  <a:schemeClr val="bg1"/>
                </a:solidFill>
                <a:latin typeface="a_Timer(15%) Bashkir" pitchFamily="18" charset="-52"/>
              </a:rPr>
              <a:t>  </a:t>
            </a:r>
            <a:r>
              <a:rPr lang="ru-RU" sz="2800" b="1" dirty="0" err="1">
                <a:solidFill>
                  <a:schemeClr val="bg1"/>
                </a:solidFill>
                <a:latin typeface="a_Timer(15%) Bashkir" pitchFamily="18" charset="-52"/>
              </a:rPr>
              <a:t>төштәрем</a:t>
            </a:r>
            <a:r>
              <a:rPr lang="ru-RU" sz="2800" b="1" dirty="0">
                <a:solidFill>
                  <a:schemeClr val="bg1"/>
                </a:solidFill>
                <a:latin typeface="a_Timer(15%) Bashkir" pitchFamily="18" charset="-52"/>
              </a:rPr>
              <a:t>? </a:t>
            </a:r>
            <a:r>
              <a:rPr lang="ru-RU" sz="2400" b="1" dirty="0">
                <a:solidFill>
                  <a:schemeClr val="bg1"/>
                </a:solidFill>
                <a:latin typeface="a_Timer(15%) Bashkir" pitchFamily="18" charset="-52"/>
              </a:rPr>
              <a:t/>
            </a:r>
            <a:br>
              <a:rPr lang="ru-RU" sz="2400" b="1" dirty="0">
                <a:solidFill>
                  <a:schemeClr val="bg1"/>
                </a:solidFill>
                <a:latin typeface="a_Timer(15%) Bashkir" pitchFamily="18" charset="-52"/>
              </a:rPr>
            </a:br>
            <a:endParaRPr lang="ru-RU" sz="2400" dirty="0">
              <a:solidFill>
                <a:schemeClr val="bg1"/>
              </a:solidFill>
              <a:latin typeface="a_Timer(15%) Bashkir" pitchFamily="18" charset="-52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b1ad1bdd4ca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429124" cy="6858000"/>
          </a:xfrm>
        </p:spPr>
      </p:pic>
      <p:sp>
        <p:nvSpPr>
          <p:cNvPr id="7" name="TextBox 6"/>
          <p:cNvSpPr txBox="1"/>
          <p:nvPr/>
        </p:nvSpPr>
        <p:spPr>
          <a:xfrm>
            <a:off x="0" y="3500438"/>
            <a:ext cx="378618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chemeClr val="bg1"/>
                </a:solidFill>
                <a:latin typeface="a_Timer(15%) Bashkir" pitchFamily="18" charset="-52"/>
              </a:rPr>
              <a:t>Ҡыр</a:t>
            </a:r>
            <a:r>
              <a:rPr lang="ru-RU" sz="2000" b="1" dirty="0">
                <a:solidFill>
                  <a:schemeClr val="bg1"/>
                </a:solidFill>
                <a:latin typeface="a_Timer(15%) Bashkir" pitchFamily="18" charset="-52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a_Timer(15%) Bashkir" pitchFamily="18" charset="-52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_Timer(15%) Bashkir" pitchFamily="18" charset="-52"/>
              </a:rPr>
              <a:t>ҡаҙҙары</a:t>
            </a:r>
            <a:r>
              <a:rPr lang="ru-RU" sz="2000" b="1" dirty="0" smtClean="0">
                <a:solidFill>
                  <a:schemeClr val="bg1"/>
                </a:solidFill>
                <a:latin typeface="a_Timer(15%) Bashkir" pitchFamily="18" charset="-52"/>
              </a:rPr>
              <a:t>  </a:t>
            </a:r>
            <a:r>
              <a:rPr lang="ru-RU" sz="2000" b="1" dirty="0" err="1" smtClean="0">
                <a:solidFill>
                  <a:schemeClr val="bg1"/>
                </a:solidFill>
                <a:latin typeface="a_Timer(15%) Bashkir" pitchFamily="18" charset="-52"/>
              </a:rPr>
              <a:t>осоп</a:t>
            </a:r>
            <a:r>
              <a:rPr lang="ru-RU" sz="2000" b="1" dirty="0" smtClean="0">
                <a:solidFill>
                  <a:schemeClr val="bg1"/>
                </a:solidFill>
                <a:latin typeface="a_Timer(15%) Bashkir" pitchFamily="18" charset="-52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_Timer(15%) Bashkir" pitchFamily="18" charset="-52"/>
              </a:rPr>
              <a:t>килеп</a:t>
            </a:r>
            <a:r>
              <a:rPr lang="ru-RU" sz="2000" b="1" dirty="0">
                <a:solidFill>
                  <a:schemeClr val="bg1"/>
                </a:solidFill>
                <a:latin typeface="a_Timer(15%) Bashkir" pitchFamily="18" charset="-52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a_Timer(15%) Bashkir" pitchFamily="18" charset="-52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_Timer(15%) Bashkir" pitchFamily="18" charset="-52"/>
              </a:rPr>
              <a:t>төштө</a:t>
            </a:r>
            <a:r>
              <a:rPr lang="ru-RU" sz="2000" b="1" dirty="0">
                <a:solidFill>
                  <a:schemeClr val="bg1"/>
                </a:solidFill>
                <a:latin typeface="a_Timer(15%) Bashkir" pitchFamily="18" charset="-52"/>
              </a:rPr>
              <a:t> </a:t>
            </a:r>
            <a:br>
              <a:rPr lang="ru-RU" sz="2000" b="1" dirty="0">
                <a:solidFill>
                  <a:schemeClr val="bg1"/>
                </a:solidFill>
                <a:latin typeface="a_Timer(15%) Bashkir" pitchFamily="18" charset="-52"/>
              </a:rPr>
            </a:br>
            <a:r>
              <a:rPr lang="ru-RU" sz="2000" b="1" dirty="0" err="1">
                <a:solidFill>
                  <a:schemeClr val="bg1"/>
                </a:solidFill>
                <a:latin typeface="a_Timer(15%) Bashkir" pitchFamily="18" charset="-52"/>
              </a:rPr>
              <a:t>Т</a:t>
            </a:r>
            <a:r>
              <a:rPr lang="ru-RU" sz="2000" b="1" dirty="0" err="1" smtClean="0">
                <a:solidFill>
                  <a:schemeClr val="bg1"/>
                </a:solidFill>
                <a:latin typeface="a_Timer(15%) Bashkir" pitchFamily="18" charset="-52"/>
              </a:rPr>
              <a:t>ымыҡ</a:t>
            </a:r>
            <a:r>
              <a:rPr lang="ru-RU" sz="2000" b="1" dirty="0" smtClean="0">
                <a:solidFill>
                  <a:schemeClr val="bg1"/>
                </a:solidFill>
                <a:latin typeface="a_Timer(15%) Bashkir" pitchFamily="18" charset="-52"/>
              </a:rPr>
              <a:t>  </a:t>
            </a:r>
            <a:r>
              <a:rPr lang="ru-RU" sz="2000" b="1" dirty="0" err="1" smtClean="0">
                <a:solidFill>
                  <a:schemeClr val="bg1"/>
                </a:solidFill>
                <a:latin typeface="a_Timer(15%) Bashkir" pitchFamily="18" charset="-52"/>
              </a:rPr>
              <a:t>күл</a:t>
            </a:r>
            <a:r>
              <a:rPr lang="ru-RU" sz="2000" b="1" dirty="0" smtClean="0">
                <a:solidFill>
                  <a:schemeClr val="bg1"/>
                </a:solidFill>
                <a:latin typeface="a_Timer(15%) Bashkir" pitchFamily="18" charset="-52"/>
              </a:rPr>
              <a:t>  </a:t>
            </a:r>
            <a:r>
              <a:rPr lang="ru-RU" sz="2000" b="1" dirty="0" err="1" smtClean="0">
                <a:solidFill>
                  <a:schemeClr val="bg1"/>
                </a:solidFill>
                <a:latin typeface="a_Timer(15%) Bashkir" pitchFamily="18" charset="-52"/>
              </a:rPr>
              <a:t>буйына</a:t>
            </a:r>
            <a:r>
              <a:rPr lang="ru-RU" sz="2000" b="1" dirty="0" smtClean="0">
                <a:solidFill>
                  <a:schemeClr val="bg1"/>
                </a:solidFill>
                <a:latin typeface="a_Timer(15%) Bashkir" pitchFamily="18" charset="-52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a_Timer(15%) Bashkir" pitchFamily="18" charset="-52"/>
              </a:rPr>
              <a:t>— </a:t>
            </a:r>
            <a:r>
              <a:rPr lang="ru-RU" sz="2000" b="1" dirty="0" err="1">
                <a:solidFill>
                  <a:schemeClr val="bg1"/>
                </a:solidFill>
                <a:latin typeface="a_Timer(15%) Bashkir" pitchFamily="18" charset="-52"/>
              </a:rPr>
              <a:t>таллыҡҡа</a:t>
            </a:r>
            <a:r>
              <a:rPr lang="ru-RU" sz="2000" b="1" dirty="0">
                <a:solidFill>
                  <a:schemeClr val="bg1"/>
                </a:solidFill>
                <a:latin typeface="a_Timer(15%) Bashkir" pitchFamily="18" charset="-52"/>
              </a:rPr>
              <a:t>. </a:t>
            </a:r>
            <a:br>
              <a:rPr lang="ru-RU" sz="2000" b="1" dirty="0">
                <a:solidFill>
                  <a:schemeClr val="bg1"/>
                </a:solidFill>
                <a:latin typeface="a_Timer(15%) Bashkir" pitchFamily="18" charset="-52"/>
              </a:rPr>
            </a:br>
            <a:r>
              <a:rPr lang="ru-RU" sz="2000" b="1" dirty="0">
                <a:solidFill>
                  <a:schemeClr val="bg1"/>
                </a:solidFill>
                <a:latin typeface="a_Timer(15%) Bashkir" pitchFamily="18" charset="-52"/>
              </a:rPr>
              <a:t>— </a:t>
            </a:r>
            <a:r>
              <a:rPr lang="ru-RU" sz="2000" b="1" dirty="0" err="1" smtClean="0">
                <a:solidFill>
                  <a:schemeClr val="bg1"/>
                </a:solidFill>
                <a:latin typeface="a_Timer(15%) Bashkir" pitchFamily="18" charset="-52"/>
              </a:rPr>
              <a:t>Һаумыһығыҙ</a:t>
            </a:r>
            <a:r>
              <a:rPr lang="ru-RU" sz="2000" b="1" dirty="0">
                <a:solidFill>
                  <a:schemeClr val="bg1"/>
                </a:solidFill>
                <a:latin typeface="a_Timer(15%) Bashkir" pitchFamily="18" charset="-52"/>
              </a:rPr>
              <a:t>, </a:t>
            </a:r>
            <a:r>
              <a:rPr lang="ru-RU" sz="2000" b="1" dirty="0" err="1">
                <a:solidFill>
                  <a:schemeClr val="bg1"/>
                </a:solidFill>
                <a:latin typeface="a_Timer(15%) Bashkir" pitchFamily="18" charset="-52"/>
              </a:rPr>
              <a:t>ҡаҙҙар</a:t>
            </a:r>
            <a:r>
              <a:rPr lang="ru-RU" sz="2000" b="1" dirty="0">
                <a:solidFill>
                  <a:schemeClr val="bg1"/>
                </a:solidFill>
                <a:latin typeface="a_Timer(15%) Bashkir" pitchFamily="18" charset="-52"/>
              </a:rPr>
              <a:t>!—</a:t>
            </a:r>
            <a:r>
              <a:rPr lang="ru-RU" sz="2000" b="1" dirty="0" err="1">
                <a:solidFill>
                  <a:schemeClr val="bg1"/>
                </a:solidFill>
                <a:latin typeface="a_Timer(15%) Bashkir" pitchFamily="18" charset="-52"/>
              </a:rPr>
              <a:t>тигән</a:t>
            </a:r>
            <a:r>
              <a:rPr lang="ru-RU" sz="2000" b="1" dirty="0">
                <a:solidFill>
                  <a:schemeClr val="bg1"/>
                </a:solidFill>
                <a:latin typeface="a_Timer(15%) Bashkir" pitchFamily="18" charset="-52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_Timer(15%) Bashkir" pitchFamily="18" charset="-52"/>
              </a:rPr>
              <a:t>инем</a:t>
            </a:r>
            <a:r>
              <a:rPr lang="ru-RU" sz="2000" b="1" dirty="0">
                <a:solidFill>
                  <a:schemeClr val="bg1"/>
                </a:solidFill>
                <a:latin typeface="a_Timer(15%) Bashkir" pitchFamily="18" charset="-52"/>
              </a:rPr>
              <a:t>... </a:t>
            </a:r>
            <a:br>
              <a:rPr lang="ru-RU" sz="2000" b="1" dirty="0">
                <a:solidFill>
                  <a:schemeClr val="bg1"/>
                </a:solidFill>
                <a:latin typeface="a_Timer(15%) Bashkir" pitchFamily="18" charset="-52"/>
              </a:rPr>
            </a:br>
            <a:r>
              <a:rPr lang="ru-RU" sz="2000" b="1" dirty="0">
                <a:solidFill>
                  <a:schemeClr val="bg1"/>
                </a:solidFill>
                <a:latin typeface="a_Timer(15%) Bashkir" pitchFamily="18" charset="-52"/>
              </a:rPr>
              <a:t>— </a:t>
            </a:r>
            <a:r>
              <a:rPr lang="ru-RU" sz="2000" b="1" dirty="0" err="1" smtClean="0">
                <a:solidFill>
                  <a:schemeClr val="bg1"/>
                </a:solidFill>
                <a:latin typeface="a_Timer(15%) Bashkir" pitchFamily="18" charset="-52"/>
              </a:rPr>
              <a:t>Һаумы</a:t>
            </a:r>
            <a:r>
              <a:rPr lang="ru-RU" sz="2000" b="1" dirty="0">
                <a:solidFill>
                  <a:schemeClr val="bg1"/>
                </a:solidFill>
                <a:latin typeface="a_Timer(15%) Bashkir" pitchFamily="18" charset="-52"/>
              </a:rPr>
              <a:t>, </a:t>
            </a:r>
            <a:r>
              <a:rPr lang="ru-RU" sz="2000" b="1" dirty="0" err="1">
                <a:solidFill>
                  <a:schemeClr val="bg1"/>
                </a:solidFill>
                <a:latin typeface="a_Timer(15%) Bashkir" pitchFamily="18" charset="-52"/>
              </a:rPr>
              <a:t>яҡташ</a:t>
            </a:r>
            <a:r>
              <a:rPr lang="ru-RU" sz="2000" b="1" dirty="0">
                <a:solidFill>
                  <a:schemeClr val="bg1"/>
                </a:solidFill>
                <a:latin typeface="a_Timer(15%) Bashkir" pitchFamily="18" charset="-52"/>
              </a:rPr>
              <a:t>! — </a:t>
            </a:r>
            <a:r>
              <a:rPr lang="ru-RU" sz="2000" b="1" dirty="0" err="1">
                <a:solidFill>
                  <a:schemeClr val="bg1"/>
                </a:solidFill>
                <a:latin typeface="a_Timer(15%) Bashkir" pitchFamily="18" charset="-52"/>
              </a:rPr>
              <a:t>тигән</a:t>
            </a:r>
            <a:r>
              <a:rPr lang="ru-RU" sz="2000" b="1" dirty="0">
                <a:solidFill>
                  <a:schemeClr val="bg1"/>
                </a:solidFill>
                <a:latin typeface="a_Timer(15%) Bashkir" pitchFamily="18" charset="-52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_Timer(15%) Bashkir" pitchFamily="18" charset="-52"/>
              </a:rPr>
              <a:t>тауышҡа</a:t>
            </a:r>
            <a:r>
              <a:rPr lang="ru-RU" sz="2000" b="1" dirty="0">
                <a:solidFill>
                  <a:schemeClr val="bg1"/>
                </a:solidFill>
                <a:latin typeface="a_Timer(15%) Bashkir" pitchFamily="18" charset="-52"/>
              </a:rPr>
              <a:t> </a:t>
            </a:r>
            <a:br>
              <a:rPr lang="ru-RU" sz="2000" b="1" dirty="0">
                <a:solidFill>
                  <a:schemeClr val="bg1"/>
                </a:solidFill>
                <a:latin typeface="a_Timer(15%) Bashkir" pitchFamily="18" charset="-52"/>
              </a:rPr>
            </a:br>
            <a:r>
              <a:rPr lang="ru-RU" sz="2000" b="1" dirty="0" err="1">
                <a:solidFill>
                  <a:schemeClr val="bg1"/>
                </a:solidFill>
                <a:latin typeface="a_Timer(15%) Bashkir" pitchFamily="18" charset="-52"/>
              </a:rPr>
              <a:t>ышанмай</a:t>
            </a:r>
            <a:r>
              <a:rPr lang="ru-RU" sz="2000" b="1" dirty="0">
                <a:solidFill>
                  <a:schemeClr val="bg1"/>
                </a:solidFill>
                <a:latin typeface="a_Timer(15%) Bashkir" pitchFamily="18" charset="-52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a_Timer(15%) Bashkir" pitchFamily="18" charset="-52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_Timer(15%) Bashkir" pitchFamily="18" charset="-52"/>
              </a:rPr>
              <a:t>ҙа</a:t>
            </a:r>
            <a:r>
              <a:rPr lang="ru-RU" sz="2000" b="1" dirty="0" smtClean="0">
                <a:solidFill>
                  <a:schemeClr val="bg1"/>
                </a:solidFill>
                <a:latin typeface="a_Timer(15%) Bashkir" pitchFamily="18" charset="-52"/>
              </a:rPr>
              <a:t>  </a:t>
            </a:r>
            <a:r>
              <a:rPr lang="ru-RU" sz="2000" b="1" dirty="0" err="1" smtClean="0">
                <a:solidFill>
                  <a:schemeClr val="bg1"/>
                </a:solidFill>
                <a:latin typeface="a_Timer(15%) Bashkir" pitchFamily="18" charset="-52"/>
              </a:rPr>
              <a:t>торҙом</a:t>
            </a:r>
            <a:r>
              <a:rPr lang="ru-RU" sz="2000" b="1" dirty="0">
                <a:solidFill>
                  <a:schemeClr val="bg1"/>
                </a:solidFill>
                <a:latin typeface="a_Timer(15%) Bashkir" pitchFamily="18" charset="-52"/>
              </a:rPr>
              <a:t>. </a:t>
            </a:r>
            <a:br>
              <a:rPr lang="ru-RU" sz="2000" b="1" dirty="0">
                <a:solidFill>
                  <a:schemeClr val="bg1"/>
                </a:solidFill>
                <a:latin typeface="a_Timer(15%) Bashkir" pitchFamily="18" charset="-52"/>
              </a:rPr>
            </a:br>
            <a:r>
              <a:rPr lang="ru-RU" sz="2000" b="1" dirty="0" err="1">
                <a:solidFill>
                  <a:schemeClr val="bg1"/>
                </a:solidFill>
                <a:latin typeface="a_Timer(15%) Bashkir" pitchFamily="18" charset="-52"/>
              </a:rPr>
              <a:t>Минең</a:t>
            </a:r>
            <a:r>
              <a:rPr lang="ru-RU" sz="2000" b="1" dirty="0">
                <a:solidFill>
                  <a:schemeClr val="bg1"/>
                </a:solidFill>
                <a:latin typeface="a_Timer(15%) Bashkir" pitchFamily="18" charset="-52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a_Timer(15%) Bashkir" pitchFamily="18" charset="-52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_Timer(15%) Bashkir" pitchFamily="18" charset="-52"/>
              </a:rPr>
              <a:t>алда</a:t>
            </a:r>
            <a:r>
              <a:rPr lang="ru-RU" sz="2000" b="1" dirty="0">
                <a:solidFill>
                  <a:schemeClr val="bg1"/>
                </a:solidFill>
                <a:latin typeface="a_Timer(15%) Bashkir" pitchFamily="18" charset="-52"/>
              </a:rPr>
              <a:t> </a:t>
            </a:r>
            <a:br>
              <a:rPr lang="ru-RU" sz="2000" b="1" dirty="0">
                <a:solidFill>
                  <a:schemeClr val="bg1"/>
                </a:solidFill>
                <a:latin typeface="a_Timer(15%) Bashkir" pitchFamily="18" charset="-52"/>
              </a:rPr>
            </a:br>
            <a:r>
              <a:rPr lang="ru-RU" sz="2000" b="1" dirty="0" err="1">
                <a:solidFill>
                  <a:schemeClr val="bg1"/>
                </a:solidFill>
                <a:latin typeface="a_Timer(15%) Bashkir" pitchFamily="18" charset="-52"/>
              </a:rPr>
              <a:t>ҡаҙҙар</a:t>
            </a:r>
            <a:r>
              <a:rPr lang="ru-RU" sz="2000" b="1" dirty="0">
                <a:solidFill>
                  <a:schemeClr val="bg1"/>
                </a:solidFill>
                <a:latin typeface="a_Timer(15%) Bashkir" pitchFamily="18" charset="-52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a_Timer(15%) Bashkir" pitchFamily="18" charset="-52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_Timer(15%) Bashkir" pitchFamily="18" charset="-52"/>
              </a:rPr>
              <a:t>түгел</a:t>
            </a:r>
            <a:r>
              <a:rPr lang="ru-RU" sz="2000" b="1" dirty="0" smtClean="0">
                <a:solidFill>
                  <a:schemeClr val="bg1"/>
                </a:solidFill>
                <a:latin typeface="a_Timer(15%) Bashkir" pitchFamily="18" charset="-52"/>
              </a:rPr>
              <a:t>  </a:t>
            </a:r>
            <a:r>
              <a:rPr lang="ru-RU" sz="2000" b="1" dirty="0" err="1" smtClean="0">
                <a:solidFill>
                  <a:schemeClr val="bg1"/>
                </a:solidFill>
                <a:latin typeface="a_Timer(15%) Bashkir" pitchFamily="18" charset="-52"/>
              </a:rPr>
              <a:t>ине</a:t>
            </a:r>
            <a:r>
              <a:rPr lang="ru-RU" sz="2000" b="1" dirty="0">
                <a:solidFill>
                  <a:schemeClr val="bg1"/>
                </a:solidFill>
                <a:latin typeface="a_Timer(15%) Bashkir" pitchFamily="18" charset="-52"/>
              </a:rPr>
              <a:t>, — </a:t>
            </a:r>
            <a:r>
              <a:rPr lang="ru-RU" sz="2000" b="1" dirty="0" err="1">
                <a:solidFill>
                  <a:schemeClr val="bg1"/>
                </a:solidFill>
                <a:latin typeface="a_Timer(15%) Bashkir" pitchFamily="18" charset="-52"/>
              </a:rPr>
              <a:t>һалдаттар</a:t>
            </a:r>
            <a:r>
              <a:rPr lang="ru-RU" sz="2000" b="1" dirty="0">
                <a:solidFill>
                  <a:schemeClr val="bg1"/>
                </a:solidFill>
                <a:latin typeface="a_Timer(15%) Bashkir" pitchFamily="18" charset="-52"/>
              </a:rPr>
              <a:t>. </a:t>
            </a:r>
            <a:br>
              <a:rPr lang="ru-RU" sz="2000" b="1" dirty="0">
                <a:solidFill>
                  <a:schemeClr val="bg1"/>
                </a:solidFill>
                <a:latin typeface="a_Timer(15%) Bashkir" pitchFamily="18" charset="-52"/>
              </a:rPr>
            </a:br>
            <a:r>
              <a:rPr lang="ru-RU" sz="2000" b="1" dirty="0" err="1">
                <a:solidFill>
                  <a:schemeClr val="bg1"/>
                </a:solidFill>
                <a:latin typeface="a_Timer(15%) Bashkir" pitchFamily="18" charset="-52"/>
              </a:rPr>
              <a:t>Түштәрендә</a:t>
            </a:r>
            <a:r>
              <a:rPr lang="ru-RU" sz="2000" b="1" dirty="0">
                <a:solidFill>
                  <a:schemeClr val="bg1"/>
                </a:solidFill>
                <a:latin typeface="a_Timer(15%) Bashkir" pitchFamily="18" charset="-52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a_Timer(15%) Bashkir" pitchFamily="18" charset="-52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_Timer(15%) Bashkir" pitchFamily="18" charset="-52"/>
              </a:rPr>
              <a:t>сыңлай</a:t>
            </a:r>
            <a:r>
              <a:rPr lang="ru-RU" sz="2000" b="1" dirty="0" smtClean="0">
                <a:solidFill>
                  <a:schemeClr val="bg1"/>
                </a:solidFill>
                <a:latin typeface="a_Timer(15%) Bashkir" pitchFamily="18" charset="-52"/>
              </a:rPr>
              <a:t>  </a:t>
            </a:r>
            <a:r>
              <a:rPr lang="ru-RU" sz="2000" b="1" dirty="0" err="1">
                <a:solidFill>
                  <a:schemeClr val="bg1"/>
                </a:solidFill>
                <a:latin typeface="a_Timer(15%) Bashkir" pitchFamily="18" charset="-52"/>
              </a:rPr>
              <a:t>миҙалдары</a:t>
            </a:r>
            <a:r>
              <a:rPr lang="ru-RU" sz="2000" b="1" dirty="0">
                <a:solidFill>
                  <a:schemeClr val="bg1"/>
                </a:solidFill>
                <a:latin typeface="a_Timer(15%) Bashkir" pitchFamily="18" charset="-52"/>
              </a:rPr>
              <a:t>, </a:t>
            </a:r>
            <a:br>
              <a:rPr lang="ru-RU" sz="2000" b="1" dirty="0">
                <a:solidFill>
                  <a:schemeClr val="bg1"/>
                </a:solidFill>
                <a:latin typeface="a_Timer(15%) Bashkir" pitchFamily="18" charset="-52"/>
              </a:rPr>
            </a:br>
            <a:r>
              <a:rPr lang="ru-RU" sz="2000" b="1" dirty="0" err="1">
                <a:solidFill>
                  <a:schemeClr val="bg1"/>
                </a:solidFill>
                <a:latin typeface="a_Timer(15%) Bashkir" pitchFamily="18" charset="-52"/>
              </a:rPr>
              <a:t>шинелдәрен</a:t>
            </a:r>
            <a:r>
              <a:rPr lang="ru-RU" sz="2000" b="1" dirty="0">
                <a:solidFill>
                  <a:schemeClr val="bg1"/>
                </a:solidFill>
                <a:latin typeface="a_Timer(15%) Bashkir" pitchFamily="18" charset="-52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a_Timer(15%) Bashkir" pitchFamily="18" charset="-52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_Timer(15%) Bashkir" pitchFamily="18" charset="-52"/>
              </a:rPr>
              <a:t>төрөп</a:t>
            </a:r>
            <a:r>
              <a:rPr lang="ru-RU" sz="2000" b="1" dirty="0" smtClean="0">
                <a:solidFill>
                  <a:schemeClr val="bg1"/>
                </a:solidFill>
                <a:latin typeface="a_Timer(15%) Bashkir" pitchFamily="18" charset="-52"/>
              </a:rPr>
              <a:t>  </a:t>
            </a:r>
            <a:r>
              <a:rPr lang="ru-RU" sz="2000" b="1" dirty="0" err="1">
                <a:solidFill>
                  <a:schemeClr val="bg1"/>
                </a:solidFill>
                <a:latin typeface="a_Timer(15%) Bashkir" pitchFamily="18" charset="-52"/>
              </a:rPr>
              <a:t>алғандар</a:t>
            </a:r>
            <a:r>
              <a:rPr lang="ru-RU" sz="2000" b="1" dirty="0">
                <a:solidFill>
                  <a:schemeClr val="bg1"/>
                </a:solidFill>
                <a:latin typeface="a_Timer(15%) Bashkir" pitchFamily="18" charset="-52"/>
              </a:rPr>
              <a:t>. 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10" name="Рисунок 9" descr="17885055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22860"/>
            <a:ext cx="5214942" cy="681228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17885055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0"/>
            <a:ext cx="8715435" cy="6715148"/>
          </a:xfrm>
        </p:spPr>
      </p:pic>
      <p:sp>
        <p:nvSpPr>
          <p:cNvPr id="6" name="TextBox 5"/>
          <p:cNvSpPr txBox="1"/>
          <p:nvPr/>
        </p:nvSpPr>
        <p:spPr>
          <a:xfrm>
            <a:off x="3714745" y="4357694"/>
            <a:ext cx="52149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_Timer(15%) Bashkir" pitchFamily="18" charset="-52"/>
              </a:rPr>
              <a:t>— </a:t>
            </a:r>
            <a:r>
              <a:rPr lang="ru-RU" sz="2400" b="1" dirty="0" err="1" smtClean="0">
                <a:solidFill>
                  <a:schemeClr val="bg1"/>
                </a:solidFill>
                <a:latin typeface="a_Timer(15%) Bashkir" pitchFamily="18" charset="-52"/>
              </a:rPr>
              <a:t>Һаумы</a:t>
            </a:r>
            <a:r>
              <a:rPr lang="ru-RU" sz="2400" b="1" dirty="0">
                <a:solidFill>
                  <a:schemeClr val="bg1"/>
                </a:solidFill>
                <a:latin typeface="a_Timer(15%) Bashkir" pitchFamily="18" charset="-52"/>
              </a:rPr>
              <a:t>, </a:t>
            </a:r>
            <a:r>
              <a:rPr lang="ru-RU" sz="2400" b="1" dirty="0" err="1">
                <a:solidFill>
                  <a:schemeClr val="bg1"/>
                </a:solidFill>
                <a:latin typeface="a_Timer(15%) Bashkir" pitchFamily="18" charset="-52"/>
              </a:rPr>
              <a:t>туған</a:t>
            </a:r>
            <a:r>
              <a:rPr lang="ru-RU" sz="2400" b="1" dirty="0">
                <a:solidFill>
                  <a:schemeClr val="bg1"/>
                </a:solidFill>
                <a:latin typeface="a_Timer(15%) Bashkir" pitchFamily="18" charset="-52"/>
              </a:rPr>
              <a:t>!—</a:t>
            </a:r>
            <a:r>
              <a:rPr lang="ru-RU" sz="2400" b="1" dirty="0" err="1">
                <a:solidFill>
                  <a:schemeClr val="bg1"/>
                </a:solidFill>
                <a:latin typeface="a_Timer(15%) Bashkir" pitchFamily="18" charset="-52"/>
              </a:rPr>
              <a:t>тиҙәр</a:t>
            </a:r>
            <a:r>
              <a:rPr lang="ru-RU" sz="2400" b="1" dirty="0">
                <a:solidFill>
                  <a:schemeClr val="bg1"/>
                </a:solidFill>
                <a:latin typeface="a_Timer(15%) Bashkir" pitchFamily="18" charset="-52"/>
              </a:rPr>
              <a:t>.—</a:t>
            </a:r>
            <a:r>
              <a:rPr lang="ru-RU" sz="2400" b="1" dirty="0" err="1">
                <a:solidFill>
                  <a:schemeClr val="bg1"/>
                </a:solidFill>
                <a:latin typeface="a_Timer(15%) Bashkir" pitchFamily="18" charset="-52"/>
              </a:rPr>
              <a:t>Беҙҙе</a:t>
            </a:r>
            <a:r>
              <a:rPr lang="ru-RU" sz="2400" b="1" dirty="0">
                <a:solidFill>
                  <a:schemeClr val="bg1"/>
                </a:solidFill>
                <a:latin typeface="a_Timer(15%) Bashkir" pitchFamily="18" charset="-52"/>
              </a:rPr>
              <a:t>,—</a:t>
            </a:r>
            <a:r>
              <a:rPr lang="ru-RU" sz="2400" b="1" dirty="0" err="1">
                <a:solidFill>
                  <a:schemeClr val="bg1"/>
                </a:solidFill>
                <a:latin typeface="a_Timer(15%) Bashkir" pitchFamily="18" charset="-52"/>
              </a:rPr>
              <a:t>тиҙәр</a:t>
            </a:r>
            <a:r>
              <a:rPr lang="ru-RU" sz="2400" b="1" dirty="0">
                <a:solidFill>
                  <a:schemeClr val="bg1"/>
                </a:solidFill>
                <a:latin typeface="a_Timer(15%) Bashkir" pitchFamily="18" charset="-52"/>
              </a:rPr>
              <a:t>, </a:t>
            </a:r>
            <a:br>
              <a:rPr lang="ru-RU" sz="2400" b="1" dirty="0">
                <a:solidFill>
                  <a:schemeClr val="bg1"/>
                </a:solidFill>
                <a:latin typeface="a_Timer(15%) Bashkir" pitchFamily="18" charset="-52"/>
              </a:rPr>
            </a:br>
            <a:r>
              <a:rPr lang="ru-RU" sz="2400" b="1" dirty="0" smtClean="0">
                <a:solidFill>
                  <a:schemeClr val="bg1"/>
                </a:solidFill>
                <a:latin typeface="a_Timer(15%) Bashkir" pitchFamily="18" charset="-52"/>
              </a:rPr>
              <a:t>-</a:t>
            </a:r>
            <a:r>
              <a:rPr lang="ru-RU" sz="2400" b="1" dirty="0" err="1" smtClean="0">
                <a:solidFill>
                  <a:schemeClr val="bg1"/>
                </a:solidFill>
                <a:latin typeface="a_Timer(15%) Bashkir" pitchFamily="18" charset="-52"/>
              </a:rPr>
              <a:t>Онотманымы</a:t>
            </a:r>
            <a:r>
              <a:rPr lang="ru-RU" sz="2400" b="1" dirty="0" smtClean="0">
                <a:solidFill>
                  <a:schemeClr val="bg1"/>
                </a:solidFill>
                <a:latin typeface="a_Timer(15%) Bashkir" pitchFamily="18" charset="-52"/>
              </a:rPr>
              <a:t>  </a:t>
            </a:r>
            <a:r>
              <a:rPr lang="ru-RU" sz="2400" b="1" dirty="0" err="1" smtClean="0">
                <a:solidFill>
                  <a:schemeClr val="bg1"/>
                </a:solidFill>
                <a:latin typeface="a_Timer(15%) Bashkir" pitchFamily="18" charset="-52"/>
              </a:rPr>
              <a:t>әле</a:t>
            </a:r>
            <a:r>
              <a:rPr lang="ru-RU" sz="2400" b="1" dirty="0" smtClean="0">
                <a:solidFill>
                  <a:schemeClr val="bg1"/>
                </a:solidFill>
                <a:latin typeface="a_Timer(15%) Bashkir" pitchFamily="18" charset="-52"/>
              </a:rPr>
              <a:t>  </a:t>
            </a:r>
            <a:r>
              <a:rPr lang="ru-RU" sz="2400" b="1" dirty="0" err="1" smtClean="0">
                <a:solidFill>
                  <a:schemeClr val="bg1"/>
                </a:solidFill>
                <a:latin typeface="a_Timer(15%) Bashkir" pitchFamily="18" charset="-52"/>
              </a:rPr>
              <a:t>яҡташтар</a:t>
            </a:r>
            <a:r>
              <a:rPr lang="ru-RU" sz="2400" b="1" dirty="0">
                <a:solidFill>
                  <a:schemeClr val="bg1"/>
                </a:solidFill>
                <a:latin typeface="a_Timer(15%) Bashkir" pitchFamily="18" charset="-52"/>
              </a:rPr>
              <a:t>? </a:t>
            </a:r>
            <a:br>
              <a:rPr lang="ru-RU" sz="2400" b="1" dirty="0">
                <a:solidFill>
                  <a:schemeClr val="bg1"/>
                </a:solidFill>
                <a:latin typeface="a_Timer(15%) Bashkir" pitchFamily="18" charset="-52"/>
              </a:rPr>
            </a:br>
            <a:r>
              <a:rPr lang="ru-RU" sz="2400" b="1" dirty="0" err="1">
                <a:solidFill>
                  <a:schemeClr val="bg1"/>
                </a:solidFill>
                <a:latin typeface="a_Timer(15%) Bashkir" pitchFamily="18" charset="-52"/>
              </a:rPr>
              <a:t>Иҫләйҙәрме</a:t>
            </a:r>
            <a:r>
              <a:rPr lang="ru-RU" sz="2400" b="1" dirty="0">
                <a:solidFill>
                  <a:schemeClr val="bg1"/>
                </a:solidFill>
                <a:latin typeface="a_Timer(15%) Bashkir" pitchFamily="18" charset="-52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_Timer(15%) Bashkir" pitchFamily="18" charset="-52"/>
              </a:rPr>
              <a:t>әле</a:t>
            </a:r>
            <a:r>
              <a:rPr lang="ru-RU" sz="2400" b="1" dirty="0">
                <a:solidFill>
                  <a:schemeClr val="bg1"/>
                </a:solidFill>
                <a:latin typeface="a_Timer(15%) Bashkir" pitchFamily="18" charset="-52"/>
              </a:rPr>
              <a:t>? </a:t>
            </a:r>
            <a:br>
              <a:rPr lang="ru-RU" sz="2400" b="1" dirty="0">
                <a:solidFill>
                  <a:schemeClr val="bg1"/>
                </a:solidFill>
                <a:latin typeface="a_Timer(15%) Bashkir" pitchFamily="18" charset="-52"/>
              </a:rPr>
            </a:br>
            <a:r>
              <a:rPr lang="ru-RU" sz="2400" b="1" dirty="0" err="1">
                <a:solidFill>
                  <a:schemeClr val="bg1"/>
                </a:solidFill>
                <a:latin typeface="a_Timer(15%) Bashkir" pitchFamily="18" charset="-52"/>
              </a:rPr>
              <a:t>Беҙ</a:t>
            </a:r>
            <a:r>
              <a:rPr lang="ru-RU" sz="2400" b="1" dirty="0">
                <a:solidFill>
                  <a:schemeClr val="bg1"/>
                </a:solidFill>
                <a:latin typeface="a_Timer(15%) Bashkir" pitchFamily="18" charset="-52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a_Timer(15%) Bashkir" pitchFamily="18" charset="-52"/>
              </a:rPr>
              <a:t> бит</a:t>
            </a:r>
            <a:r>
              <a:rPr lang="ru-RU" sz="2400" b="1" dirty="0">
                <a:solidFill>
                  <a:schemeClr val="bg1"/>
                </a:solidFill>
                <a:latin typeface="a_Timer(15%) Bashkir" pitchFamily="18" charset="-52"/>
              </a:rPr>
              <a:t>,— </a:t>
            </a:r>
            <a:r>
              <a:rPr lang="ru-RU" sz="2400" b="1" dirty="0" err="1">
                <a:solidFill>
                  <a:schemeClr val="bg1"/>
                </a:solidFill>
                <a:latin typeface="a_Timer(15%) Bashkir" pitchFamily="18" charset="-52"/>
              </a:rPr>
              <a:t>тиҙәр</a:t>
            </a:r>
            <a:r>
              <a:rPr lang="ru-RU" sz="2400" b="1" dirty="0">
                <a:solidFill>
                  <a:schemeClr val="bg1"/>
                </a:solidFill>
                <a:latin typeface="a_Timer(15%) Bashkir" pitchFamily="18" charset="-52"/>
              </a:rPr>
              <a:t>,— </a:t>
            </a:r>
            <a:br>
              <a:rPr lang="ru-RU" sz="2400" b="1" dirty="0">
                <a:solidFill>
                  <a:schemeClr val="bg1"/>
                </a:solidFill>
                <a:latin typeface="a_Timer(15%) Bashkir" pitchFamily="18" charset="-52"/>
              </a:rPr>
            </a:br>
            <a:r>
              <a:rPr lang="ru-RU" sz="2400" b="1" dirty="0" err="1">
                <a:solidFill>
                  <a:schemeClr val="bg1"/>
                </a:solidFill>
                <a:latin typeface="a_Timer(15%) Bashkir" pitchFamily="18" charset="-52"/>
              </a:rPr>
              <a:t>яуҙа</a:t>
            </a:r>
            <a:r>
              <a:rPr lang="ru-RU" sz="2400" b="1" dirty="0">
                <a:solidFill>
                  <a:schemeClr val="bg1"/>
                </a:solidFill>
                <a:latin typeface="a_Timer(15%) Bashkir" pitchFamily="18" charset="-52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a_Timer(15%) Bashkir" pitchFamily="18" charset="-52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a_Timer(15%) Bashkir" pitchFamily="18" charset="-52"/>
              </a:rPr>
              <a:t>үлеп</a:t>
            </a:r>
            <a:r>
              <a:rPr lang="ru-RU" sz="2400" b="1" dirty="0" smtClean="0">
                <a:solidFill>
                  <a:schemeClr val="bg1"/>
                </a:solidFill>
                <a:latin typeface="a_Timer(15%) Bashkir" pitchFamily="18" charset="-52"/>
              </a:rPr>
              <a:t>  </a:t>
            </a:r>
            <a:r>
              <a:rPr lang="ru-RU" sz="2400" b="1" dirty="0" err="1">
                <a:solidFill>
                  <a:schemeClr val="bg1"/>
                </a:solidFill>
                <a:latin typeface="a_Timer(15%) Bashkir" pitchFamily="18" charset="-52"/>
              </a:rPr>
              <a:t>ҡалған</a:t>
            </a:r>
            <a:r>
              <a:rPr lang="ru-RU" sz="2400" b="1" dirty="0">
                <a:solidFill>
                  <a:schemeClr val="bg1"/>
                </a:solidFill>
                <a:latin typeface="a_Timer(15%) Bashkir" pitchFamily="18" charset="-52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a_Timer(15%) Bashkir" pitchFamily="18" charset="-52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a_Timer(15%) Bashkir" pitchFamily="18" charset="-52"/>
              </a:rPr>
              <a:t>һалдаттар</a:t>
            </a:r>
            <a:r>
              <a:rPr lang="ru-RU" sz="2400" b="1" dirty="0">
                <a:solidFill>
                  <a:schemeClr val="bg1"/>
                </a:solidFill>
                <a:latin typeface="a_Timer(15%) Bashkir" pitchFamily="18" charset="-52"/>
              </a:rPr>
              <a:t>. </a:t>
            </a:r>
            <a:br>
              <a:rPr lang="ru-RU" sz="2400" b="1" dirty="0">
                <a:solidFill>
                  <a:schemeClr val="bg1"/>
                </a:solidFill>
                <a:latin typeface="a_Timer(15%) Bashkir" pitchFamily="18" charset="-52"/>
              </a:rPr>
            </a:br>
            <a:r>
              <a:rPr lang="ru-RU" sz="2400" b="1" dirty="0" smtClean="0">
                <a:solidFill>
                  <a:schemeClr val="bg1"/>
                </a:solidFill>
                <a:latin typeface="a_Timer(15%) Bashkir" pitchFamily="18" charset="-52"/>
              </a:rPr>
              <a:t>-</a:t>
            </a:r>
            <a:endParaRPr lang="ru-RU" sz="2400" dirty="0">
              <a:solidFill>
                <a:schemeClr val="bg1"/>
              </a:solidFill>
              <a:latin typeface="a_Timer(15%) Bashkir" pitchFamily="18" charset="-52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912105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0"/>
            <a:ext cx="8715436" cy="6643710"/>
          </a:xfrm>
        </p:spPr>
      </p:pic>
      <p:sp>
        <p:nvSpPr>
          <p:cNvPr id="5" name="TextBox 4"/>
          <p:cNvSpPr txBox="1"/>
          <p:nvPr/>
        </p:nvSpPr>
        <p:spPr>
          <a:xfrm>
            <a:off x="1071538" y="214290"/>
            <a:ext cx="57583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/>
                </a:solidFill>
                <a:latin typeface="a_Timer(15%) Bashkir" pitchFamily="18" charset="-52"/>
              </a:rPr>
              <a:t>Ер </a:t>
            </a:r>
            <a:r>
              <a:rPr lang="ru-RU" sz="2800" b="1" dirty="0" smtClean="0">
                <a:solidFill>
                  <a:schemeClr val="accent1"/>
                </a:solidFill>
                <a:latin typeface="a_Timer(15%) Bashkir" pitchFamily="18" charset="-52"/>
              </a:rPr>
              <a:t> </a:t>
            </a:r>
            <a:r>
              <a:rPr lang="ru-RU" sz="2800" b="1" dirty="0" err="1" smtClean="0">
                <a:solidFill>
                  <a:schemeClr val="accent1"/>
                </a:solidFill>
                <a:latin typeface="a_Timer(15%) Bashkir" pitchFamily="18" charset="-52"/>
              </a:rPr>
              <a:t>уянған</a:t>
            </a:r>
            <a:r>
              <a:rPr lang="ru-RU" sz="2800" b="1" dirty="0" smtClean="0">
                <a:solidFill>
                  <a:schemeClr val="accent1"/>
                </a:solidFill>
                <a:latin typeface="a_Timer(15%) Bashkir" pitchFamily="18" charset="-52"/>
              </a:rPr>
              <a:t>  </a:t>
            </a:r>
            <a:r>
              <a:rPr lang="ru-RU" sz="2800" b="1" dirty="0" err="1" smtClean="0">
                <a:solidFill>
                  <a:schemeClr val="accent1"/>
                </a:solidFill>
                <a:latin typeface="a_Timer(15%) Bashkir" pitchFamily="18" charset="-52"/>
              </a:rPr>
              <a:t>саҡта</a:t>
            </a:r>
            <a:r>
              <a:rPr lang="ru-RU" sz="2800" b="1" dirty="0" smtClean="0">
                <a:solidFill>
                  <a:schemeClr val="accent1"/>
                </a:solidFill>
                <a:latin typeface="a_Timer(15%) Bashkir" pitchFamily="18" charset="-52"/>
              </a:rPr>
              <a:t>  </a:t>
            </a:r>
            <a:r>
              <a:rPr lang="ru-RU" sz="2800" b="1" dirty="0" err="1" smtClean="0">
                <a:solidFill>
                  <a:schemeClr val="accent1"/>
                </a:solidFill>
                <a:latin typeface="a_Timer(15%) Bashkir" pitchFamily="18" charset="-52"/>
              </a:rPr>
              <a:t>нисек</a:t>
            </a:r>
            <a:r>
              <a:rPr lang="ru-RU" sz="2800" b="1" dirty="0" smtClean="0">
                <a:solidFill>
                  <a:schemeClr val="accent1"/>
                </a:solidFill>
                <a:latin typeface="a_Timer(15%) Bashkir" pitchFamily="18" charset="-52"/>
              </a:rPr>
              <a:t>  </a:t>
            </a:r>
            <a:r>
              <a:rPr lang="ru-RU" sz="2800" b="1" dirty="0" err="1">
                <a:solidFill>
                  <a:schemeClr val="accent1"/>
                </a:solidFill>
                <a:latin typeface="a_Timer(15%) Bashkir" pitchFamily="18" charset="-52"/>
              </a:rPr>
              <a:t>итеп</a:t>
            </a:r>
            <a:r>
              <a:rPr lang="ru-RU" sz="2800" b="1" dirty="0">
                <a:solidFill>
                  <a:schemeClr val="accent1"/>
                </a:solidFill>
                <a:latin typeface="a_Timer(15%) Bashkir" pitchFamily="18" charset="-52"/>
              </a:rPr>
              <a:t> </a:t>
            </a:r>
            <a:br>
              <a:rPr lang="ru-RU" sz="2800" b="1" dirty="0">
                <a:solidFill>
                  <a:schemeClr val="accent1"/>
                </a:solidFill>
                <a:latin typeface="a_Timer(15%) Bashkir" pitchFamily="18" charset="-52"/>
              </a:rPr>
            </a:br>
            <a:r>
              <a:rPr lang="ru-RU" sz="2800" b="1" dirty="0" err="1" smtClean="0">
                <a:solidFill>
                  <a:schemeClr val="accent1"/>
                </a:solidFill>
                <a:latin typeface="a_Timer(15%) Bashkir" pitchFamily="18" charset="-52"/>
              </a:rPr>
              <a:t>Йоҡлап</a:t>
            </a:r>
            <a:r>
              <a:rPr lang="ru-RU" sz="2800" b="1" dirty="0" smtClean="0">
                <a:solidFill>
                  <a:schemeClr val="accent1"/>
                </a:solidFill>
                <a:latin typeface="a_Timer(15%) Bashkir" pitchFamily="18" charset="-52"/>
              </a:rPr>
              <a:t>  </a:t>
            </a:r>
            <a:r>
              <a:rPr lang="ru-RU" sz="2800" b="1" dirty="0" err="1" smtClean="0">
                <a:solidFill>
                  <a:schemeClr val="accent1"/>
                </a:solidFill>
                <a:latin typeface="a_Timer(15%) Bashkir" pitchFamily="18" charset="-52"/>
              </a:rPr>
              <a:t>ятмаҡ</a:t>
            </a:r>
            <a:r>
              <a:rPr lang="ru-RU" sz="2800" b="1" dirty="0" smtClean="0">
                <a:solidFill>
                  <a:schemeClr val="accent1"/>
                </a:solidFill>
                <a:latin typeface="a_Timer(15%) Bashkir" pitchFamily="18" charset="-52"/>
              </a:rPr>
              <a:t>  </a:t>
            </a:r>
            <a:r>
              <a:rPr lang="ru-RU" sz="2800" b="1" dirty="0" err="1" smtClean="0">
                <a:solidFill>
                  <a:schemeClr val="accent1"/>
                </a:solidFill>
                <a:latin typeface="a_Timer(15%) Bashkir" pitchFamily="18" charset="-52"/>
              </a:rPr>
              <a:t>кәрәк</a:t>
            </a:r>
            <a:r>
              <a:rPr lang="ru-RU" sz="2800" b="1" dirty="0" smtClean="0">
                <a:solidFill>
                  <a:schemeClr val="accent1"/>
                </a:solidFill>
                <a:latin typeface="a_Timer(15%) Bashkir" pitchFamily="18" charset="-52"/>
              </a:rPr>
              <a:t>  </a:t>
            </a:r>
            <a:r>
              <a:rPr lang="ru-RU" sz="2800" b="1" dirty="0" err="1">
                <a:solidFill>
                  <a:schemeClr val="accent1"/>
                </a:solidFill>
                <a:latin typeface="a_Timer(15%) Bashkir" pitchFamily="18" charset="-52"/>
              </a:rPr>
              <a:t>ҡәберҙә</a:t>
            </a:r>
            <a:r>
              <a:rPr lang="ru-RU" sz="2800" b="1" dirty="0">
                <a:solidFill>
                  <a:schemeClr val="accent1"/>
                </a:solidFill>
                <a:latin typeface="a_Timer(15%) Bashkir" pitchFamily="18" charset="-52"/>
              </a:rPr>
              <a:t>! </a:t>
            </a:r>
            <a:br>
              <a:rPr lang="ru-RU" sz="2800" b="1" dirty="0">
                <a:solidFill>
                  <a:schemeClr val="accent1"/>
                </a:solidFill>
                <a:latin typeface="a_Timer(15%) Bashkir" pitchFamily="18" charset="-52"/>
              </a:rPr>
            </a:br>
            <a:r>
              <a:rPr lang="ru-RU" sz="2800" b="1" dirty="0" err="1">
                <a:solidFill>
                  <a:schemeClr val="accent1"/>
                </a:solidFill>
                <a:latin typeface="a_Timer(15%) Bashkir" pitchFamily="18" charset="-52"/>
              </a:rPr>
              <a:t>Ҡыр</a:t>
            </a:r>
            <a:r>
              <a:rPr lang="ru-RU" sz="2800" b="1" dirty="0">
                <a:solidFill>
                  <a:schemeClr val="accent1"/>
                </a:solidFill>
                <a:latin typeface="a_Timer(15%) Bashkir" pitchFamily="18" charset="-52"/>
              </a:rPr>
              <a:t> </a:t>
            </a:r>
            <a:r>
              <a:rPr lang="ru-RU" sz="2800" b="1" dirty="0" smtClean="0">
                <a:solidFill>
                  <a:schemeClr val="accent1"/>
                </a:solidFill>
                <a:latin typeface="a_Timer(15%) Bashkir" pitchFamily="18" charset="-52"/>
              </a:rPr>
              <a:t> </a:t>
            </a:r>
            <a:r>
              <a:rPr lang="ru-RU" sz="2800" b="1" dirty="0" err="1" smtClean="0">
                <a:solidFill>
                  <a:schemeClr val="accent1"/>
                </a:solidFill>
                <a:latin typeface="a_Timer(15%) Bashkir" pitchFamily="18" charset="-52"/>
              </a:rPr>
              <a:t>ҡаҙҙары</a:t>
            </a:r>
            <a:r>
              <a:rPr lang="ru-RU" sz="2800" b="1" dirty="0" smtClean="0">
                <a:solidFill>
                  <a:schemeClr val="accent1"/>
                </a:solidFill>
                <a:latin typeface="a_Timer(15%) Bashkir" pitchFamily="18" charset="-52"/>
              </a:rPr>
              <a:t>  </a:t>
            </a:r>
            <a:r>
              <a:rPr lang="ru-RU" sz="2800" b="1" dirty="0" err="1">
                <a:solidFill>
                  <a:schemeClr val="accent1"/>
                </a:solidFill>
                <a:latin typeface="a_Timer(15%) Bashkir" pitchFamily="18" charset="-52"/>
              </a:rPr>
              <a:t>булып</a:t>
            </a:r>
            <a:r>
              <a:rPr lang="ru-RU" sz="2800" b="1" dirty="0">
                <a:solidFill>
                  <a:schemeClr val="accent1"/>
                </a:solidFill>
                <a:latin typeface="a_Timer(15%) Bashkir" pitchFamily="18" charset="-52"/>
              </a:rPr>
              <a:t> </a:t>
            </a:r>
            <a:r>
              <a:rPr lang="ru-RU" sz="2800" b="1" dirty="0" smtClean="0">
                <a:solidFill>
                  <a:schemeClr val="accent1"/>
                </a:solidFill>
                <a:latin typeface="a_Timer(15%) Bashkir" pitchFamily="18" charset="-52"/>
              </a:rPr>
              <a:t> </a:t>
            </a:r>
            <a:r>
              <a:rPr lang="ru-RU" sz="2800" b="1" dirty="0" err="1" smtClean="0">
                <a:solidFill>
                  <a:schemeClr val="accent1"/>
                </a:solidFill>
                <a:latin typeface="a_Timer(15%) Bashkir" pitchFamily="18" charset="-52"/>
              </a:rPr>
              <a:t>тыуған</a:t>
            </a:r>
            <a:r>
              <a:rPr lang="ru-RU" sz="2800" b="1" dirty="0" smtClean="0">
                <a:solidFill>
                  <a:schemeClr val="accent1"/>
                </a:solidFill>
                <a:latin typeface="a_Timer(15%) Bashkir" pitchFamily="18" charset="-52"/>
              </a:rPr>
              <a:t> </a:t>
            </a:r>
            <a:r>
              <a:rPr lang="ru-RU" sz="2800" b="1" dirty="0" err="1">
                <a:solidFill>
                  <a:schemeClr val="accent1"/>
                </a:solidFill>
                <a:latin typeface="a_Timer(15%) Bashkir" pitchFamily="18" charset="-52"/>
              </a:rPr>
              <a:t>яҡҡа</a:t>
            </a:r>
            <a:r>
              <a:rPr lang="ru-RU" sz="2800" b="1" dirty="0">
                <a:solidFill>
                  <a:schemeClr val="accent1"/>
                </a:solidFill>
                <a:latin typeface="a_Timer(15%) Bashkir" pitchFamily="18" charset="-52"/>
              </a:rPr>
              <a:t> </a:t>
            </a:r>
            <a:br>
              <a:rPr lang="ru-RU" sz="2800" b="1" dirty="0">
                <a:solidFill>
                  <a:schemeClr val="accent1"/>
                </a:solidFill>
                <a:latin typeface="a_Timer(15%) Bashkir" pitchFamily="18" charset="-52"/>
              </a:rPr>
            </a:br>
            <a:r>
              <a:rPr lang="ru-RU" sz="2800" b="1" dirty="0" err="1" smtClean="0">
                <a:solidFill>
                  <a:schemeClr val="accent1"/>
                </a:solidFill>
                <a:latin typeface="a_Timer(15%) Bashkir" pitchFamily="18" charset="-52"/>
              </a:rPr>
              <a:t>Ҡайтып</a:t>
            </a:r>
            <a:r>
              <a:rPr lang="ru-RU" sz="2800" b="1" dirty="0" smtClean="0">
                <a:solidFill>
                  <a:schemeClr val="accent1"/>
                </a:solidFill>
                <a:latin typeface="a_Timer(15%) Bashkir" pitchFamily="18" charset="-52"/>
              </a:rPr>
              <a:t>  </a:t>
            </a:r>
            <a:r>
              <a:rPr lang="ru-RU" sz="2800" b="1" dirty="0" err="1" smtClean="0">
                <a:solidFill>
                  <a:schemeClr val="accent1"/>
                </a:solidFill>
                <a:latin typeface="a_Timer(15%) Bashkir" pitchFamily="18" charset="-52"/>
              </a:rPr>
              <a:t>төштөк</a:t>
            </a:r>
            <a:r>
              <a:rPr lang="ru-RU" sz="2800" b="1" dirty="0" smtClean="0">
                <a:solidFill>
                  <a:schemeClr val="accent1"/>
                </a:solidFill>
                <a:latin typeface="a_Timer(15%) Bashkir" pitchFamily="18" charset="-52"/>
              </a:rPr>
              <a:t>  </a:t>
            </a:r>
            <a:r>
              <a:rPr lang="ru-RU" sz="2800" b="1" dirty="0" err="1">
                <a:solidFill>
                  <a:schemeClr val="accent1"/>
                </a:solidFill>
                <a:latin typeface="a_Timer(15%) Bashkir" pitchFamily="18" charset="-52"/>
              </a:rPr>
              <a:t>бына</a:t>
            </a:r>
            <a:r>
              <a:rPr lang="ru-RU" sz="2800" b="1" dirty="0">
                <a:solidFill>
                  <a:schemeClr val="accent1"/>
                </a:solidFill>
                <a:latin typeface="a_Timer(15%) Bashkir" pitchFamily="18" charset="-52"/>
              </a:rPr>
              <a:t> </a:t>
            </a:r>
            <a:r>
              <a:rPr lang="ru-RU" sz="2800" b="1" dirty="0" smtClean="0">
                <a:solidFill>
                  <a:schemeClr val="accent1"/>
                </a:solidFill>
                <a:latin typeface="a_Timer(15%) Bashkir" pitchFamily="18" charset="-52"/>
              </a:rPr>
              <a:t> </a:t>
            </a:r>
            <a:r>
              <a:rPr lang="ru-RU" sz="2800" b="1" dirty="0" err="1" smtClean="0">
                <a:solidFill>
                  <a:schemeClr val="accent1"/>
                </a:solidFill>
                <a:latin typeface="a_Timer(15%) Bashkir" pitchFamily="18" charset="-52"/>
              </a:rPr>
              <a:t>хәҙер</a:t>
            </a:r>
            <a:r>
              <a:rPr lang="ru-RU" sz="2800" b="1" dirty="0" smtClean="0">
                <a:solidFill>
                  <a:schemeClr val="accent1"/>
                </a:solidFill>
                <a:latin typeface="a_Timer(15%) Bashkir" pitchFamily="18" charset="-52"/>
              </a:rPr>
              <a:t>  </a:t>
            </a:r>
            <a:r>
              <a:rPr lang="ru-RU" sz="2800" b="1" dirty="0" err="1" smtClean="0">
                <a:solidFill>
                  <a:schemeClr val="accent1"/>
                </a:solidFill>
                <a:latin typeface="a_Timer(15%) Bashkir" pitchFamily="18" charset="-52"/>
              </a:rPr>
              <a:t>ҙә</a:t>
            </a:r>
            <a:r>
              <a:rPr lang="ru-RU" sz="2800" b="1" dirty="0">
                <a:solidFill>
                  <a:schemeClr val="accent1"/>
                </a:solidFill>
                <a:latin typeface="a_Timer(15%) Bashkir" pitchFamily="18" charset="-52"/>
              </a:rPr>
              <a:t>. </a:t>
            </a:r>
            <a:r>
              <a:rPr lang="ru-RU" sz="2800" b="1" dirty="0">
                <a:solidFill>
                  <a:schemeClr val="bg1"/>
                </a:solidFill>
                <a:latin typeface="a_Timer(15%) Bashkir" pitchFamily="18" charset="-52"/>
              </a:rPr>
              <a:t/>
            </a:r>
            <a:br>
              <a:rPr lang="ru-RU" sz="2800" b="1" dirty="0">
                <a:solidFill>
                  <a:schemeClr val="bg1"/>
                </a:solidFill>
                <a:latin typeface="a_Timer(15%) Bashkir" pitchFamily="18" charset="-52"/>
              </a:rPr>
            </a:br>
            <a:endParaRPr lang="ru-RU" sz="2800" dirty="0">
              <a:solidFill>
                <a:schemeClr val="bg1"/>
              </a:solidFill>
              <a:latin typeface="a_Timer(15%) Bashkir" pitchFamily="18" charset="-52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0_bea85_3edb81f6_X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42910" y="357166"/>
            <a:ext cx="38576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chemeClr val="tx2"/>
                </a:solidFill>
                <a:latin typeface="a_Timer(15%) Bashkir" pitchFamily="18" charset="-52"/>
              </a:rPr>
              <a:t>Тәбиғәттен</a:t>
            </a:r>
            <a:r>
              <a:rPr lang="ru-RU" sz="2000" b="1" dirty="0">
                <a:solidFill>
                  <a:schemeClr val="tx2"/>
                </a:solidFill>
                <a:latin typeface="a_Timer(15%) Bashkir" pitchFamily="18" charset="-52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latin typeface="a_Timer(15%) Bashkir" pitchFamily="18" charset="-52"/>
              </a:rPr>
              <a:t>  </a:t>
            </a:r>
            <a:r>
              <a:rPr lang="ru-RU" sz="2000" b="1" dirty="0" err="1" smtClean="0">
                <a:solidFill>
                  <a:schemeClr val="tx2"/>
                </a:solidFill>
                <a:latin typeface="a_Timer(15%) Bashkir" pitchFamily="18" charset="-52"/>
              </a:rPr>
              <a:t>уяу</a:t>
            </a:r>
            <a:r>
              <a:rPr lang="ru-RU" sz="2000" b="1" dirty="0" smtClean="0">
                <a:solidFill>
                  <a:schemeClr val="tx2"/>
                </a:solidFill>
                <a:latin typeface="a_Timer(15%) Bashkir" pitchFamily="18" charset="-52"/>
              </a:rPr>
              <a:t>   </a:t>
            </a:r>
            <a:r>
              <a:rPr lang="ru-RU" sz="2000" b="1" dirty="0" err="1" smtClean="0">
                <a:solidFill>
                  <a:schemeClr val="tx2"/>
                </a:solidFill>
                <a:latin typeface="a_Timer(15%) Bashkir" pitchFamily="18" charset="-52"/>
              </a:rPr>
              <a:t>бер</a:t>
            </a:r>
            <a:r>
              <a:rPr lang="ru-RU" sz="2000" b="1" dirty="0" smtClean="0">
                <a:solidFill>
                  <a:schemeClr val="tx2"/>
                </a:solidFill>
                <a:latin typeface="a_Timer(15%) Bashkir" pitchFamily="18" charset="-52"/>
              </a:rPr>
              <a:t>    </a:t>
            </a:r>
            <a:r>
              <a:rPr lang="ru-RU" sz="2000" b="1" dirty="0" err="1" smtClean="0">
                <a:solidFill>
                  <a:schemeClr val="tx2"/>
                </a:solidFill>
                <a:latin typeface="a_Timer(15%) Bashkir" pitchFamily="18" charset="-52"/>
              </a:rPr>
              <a:t>мәлендә</a:t>
            </a:r>
            <a:r>
              <a:rPr lang="ru-RU" sz="2000" b="1" dirty="0">
                <a:solidFill>
                  <a:schemeClr val="tx2"/>
                </a:solidFill>
                <a:latin typeface="a_Timer(15%) Bashkir" pitchFamily="18" charset="-52"/>
              </a:rPr>
              <a:t> </a:t>
            </a:r>
            <a:br>
              <a:rPr lang="ru-RU" sz="2000" b="1" dirty="0">
                <a:solidFill>
                  <a:schemeClr val="tx2"/>
                </a:solidFill>
                <a:latin typeface="a_Timer(15%) Bashkir" pitchFamily="18" charset="-52"/>
              </a:rPr>
            </a:br>
            <a:r>
              <a:rPr lang="ru-RU" sz="2000" b="1" dirty="0" smtClean="0">
                <a:solidFill>
                  <a:schemeClr val="tx2"/>
                </a:solidFill>
                <a:latin typeface="a_Timer(15%) Bashkir" pitchFamily="18" charset="-52"/>
              </a:rPr>
              <a:t>Яҙ  </a:t>
            </a:r>
            <a:r>
              <a:rPr lang="ru-RU" sz="2000" b="1" dirty="0" err="1" smtClean="0">
                <a:solidFill>
                  <a:schemeClr val="tx2"/>
                </a:solidFill>
                <a:latin typeface="a_Timer(15%) Bashkir" pitchFamily="18" charset="-52"/>
              </a:rPr>
              <a:t>һайын</a:t>
            </a:r>
            <a:r>
              <a:rPr lang="ru-RU" sz="2000" b="1" dirty="0" smtClean="0">
                <a:solidFill>
                  <a:schemeClr val="tx2"/>
                </a:solidFill>
                <a:latin typeface="a_Timer(15%) Bashkir" pitchFamily="18" charset="-52"/>
              </a:rPr>
              <a:t>  </a:t>
            </a:r>
            <a:r>
              <a:rPr lang="ru-RU" sz="2000" b="1" dirty="0" err="1" smtClean="0">
                <a:solidFill>
                  <a:schemeClr val="tx2"/>
                </a:solidFill>
                <a:latin typeface="a_Timer(15%) Bashkir" pitchFamily="18" charset="-52"/>
              </a:rPr>
              <a:t>беҙ</a:t>
            </a:r>
            <a:r>
              <a:rPr lang="ru-RU" sz="2000" b="1" dirty="0" smtClean="0">
                <a:solidFill>
                  <a:schemeClr val="tx2"/>
                </a:solidFill>
                <a:latin typeface="a_Timer(15%) Bashkir" pitchFamily="18" charset="-52"/>
              </a:rPr>
              <a:t>  </a:t>
            </a:r>
            <a:r>
              <a:rPr lang="ru-RU" sz="2000" b="1" dirty="0" err="1" smtClean="0">
                <a:solidFill>
                  <a:schemeClr val="tx2"/>
                </a:solidFill>
                <a:latin typeface="a_Timer(15%) Bashkir" pitchFamily="18" charset="-52"/>
              </a:rPr>
              <a:t>шулай</a:t>
            </a:r>
            <a:r>
              <a:rPr lang="ru-RU" sz="2000" b="1" dirty="0" smtClean="0">
                <a:solidFill>
                  <a:schemeClr val="tx2"/>
                </a:solidFill>
                <a:latin typeface="a_Timer(15%) Bashkir" pitchFamily="18" charset="-52"/>
              </a:rPr>
              <a:t>  </a:t>
            </a:r>
            <a:r>
              <a:rPr lang="ru-RU" sz="2000" b="1" dirty="0" err="1" smtClean="0">
                <a:solidFill>
                  <a:schemeClr val="tx2"/>
                </a:solidFill>
                <a:latin typeface="a_Timer(15%) Bashkir" pitchFamily="18" charset="-52"/>
              </a:rPr>
              <a:t>итәбеҙ</a:t>
            </a:r>
            <a:r>
              <a:rPr lang="ru-RU" sz="2000" b="1" dirty="0">
                <a:solidFill>
                  <a:schemeClr val="tx2"/>
                </a:solidFill>
                <a:latin typeface="a_Timer(15%) Bashkir" pitchFamily="18" charset="-52"/>
              </a:rPr>
              <a:t>: </a:t>
            </a:r>
            <a:br>
              <a:rPr lang="ru-RU" sz="2000" b="1" dirty="0">
                <a:solidFill>
                  <a:schemeClr val="tx2"/>
                </a:solidFill>
                <a:latin typeface="a_Timer(15%) Bashkir" pitchFamily="18" charset="-52"/>
              </a:rPr>
            </a:br>
            <a:r>
              <a:rPr lang="ru-RU" sz="2000" b="1" dirty="0" err="1" smtClean="0">
                <a:solidFill>
                  <a:schemeClr val="tx2"/>
                </a:solidFill>
                <a:latin typeface="a_Timer(15%) Bashkir" pitchFamily="18" charset="-52"/>
              </a:rPr>
              <a:t>Һабан</a:t>
            </a:r>
            <a:r>
              <a:rPr lang="ru-RU" sz="2000" b="1" dirty="0" smtClean="0">
                <a:solidFill>
                  <a:schemeClr val="tx2"/>
                </a:solidFill>
                <a:latin typeface="a_Timer(15%) Bashkir" pitchFamily="18" charset="-52"/>
              </a:rPr>
              <a:t>  </a:t>
            </a:r>
            <a:r>
              <a:rPr lang="ru-RU" sz="2000" b="1" dirty="0" err="1" smtClean="0">
                <a:solidFill>
                  <a:schemeClr val="tx2"/>
                </a:solidFill>
                <a:latin typeface="a_Timer(15%) Bashkir" pitchFamily="18" charset="-52"/>
              </a:rPr>
              <a:t>һөрөп</a:t>
            </a:r>
            <a:r>
              <a:rPr lang="ru-RU" sz="2000" b="1" dirty="0" smtClean="0">
                <a:solidFill>
                  <a:schemeClr val="tx2"/>
                </a:solidFill>
                <a:latin typeface="a_Timer(15%) Bashkir" pitchFamily="18" charset="-52"/>
              </a:rPr>
              <a:t>  </a:t>
            </a:r>
            <a:r>
              <a:rPr lang="ru-RU" sz="2000" b="1" dirty="0" err="1" smtClean="0">
                <a:solidFill>
                  <a:schemeClr val="tx2"/>
                </a:solidFill>
                <a:latin typeface="a_Timer(15%) Bashkir" pitchFamily="18" charset="-52"/>
              </a:rPr>
              <a:t>киткән</a:t>
            </a:r>
            <a:r>
              <a:rPr lang="ru-RU" sz="2000" b="1" dirty="0" smtClean="0">
                <a:solidFill>
                  <a:schemeClr val="tx2"/>
                </a:solidFill>
                <a:latin typeface="a_Timer(15%) Bashkir" pitchFamily="18" charset="-52"/>
              </a:rPr>
              <a:t>  </a:t>
            </a:r>
            <a:r>
              <a:rPr lang="ru-RU" sz="2000" b="1" dirty="0" err="1" smtClean="0">
                <a:solidFill>
                  <a:schemeClr val="tx2"/>
                </a:solidFill>
                <a:latin typeface="a_Timer(15%) Bashkir" pitchFamily="18" charset="-52"/>
              </a:rPr>
              <a:t>еребеҙҙе</a:t>
            </a:r>
            <a:r>
              <a:rPr lang="ru-RU" sz="2000" b="1" dirty="0">
                <a:solidFill>
                  <a:schemeClr val="tx2"/>
                </a:solidFill>
                <a:latin typeface="a_Timer(15%) Bashkir" pitchFamily="18" charset="-52"/>
              </a:rPr>
              <a:t>, </a:t>
            </a:r>
            <a:br>
              <a:rPr lang="ru-RU" sz="2000" b="1" dirty="0">
                <a:solidFill>
                  <a:schemeClr val="tx2"/>
                </a:solidFill>
                <a:latin typeface="a_Timer(15%) Bashkir" pitchFamily="18" charset="-52"/>
              </a:rPr>
            </a:br>
            <a:r>
              <a:rPr lang="ru-RU" sz="2000" b="1" dirty="0" err="1" smtClean="0">
                <a:solidFill>
                  <a:schemeClr val="tx2"/>
                </a:solidFill>
                <a:latin typeface="a_Timer(15%) Bashkir" pitchFamily="18" charset="-52"/>
              </a:rPr>
              <a:t>Һаман</a:t>
            </a:r>
            <a:r>
              <a:rPr lang="ru-RU" sz="2000" b="1" dirty="0" smtClean="0">
                <a:solidFill>
                  <a:schemeClr val="tx2"/>
                </a:solidFill>
                <a:latin typeface="a_Timer(15%) Bashkir" pitchFamily="18" charset="-52"/>
              </a:rPr>
              <a:t>  </a:t>
            </a:r>
            <a:r>
              <a:rPr lang="ru-RU" sz="2000" b="1" dirty="0" err="1" smtClean="0">
                <a:solidFill>
                  <a:schemeClr val="tx2"/>
                </a:solidFill>
                <a:latin typeface="a_Timer(15%) Bashkir" pitchFamily="18" charset="-52"/>
              </a:rPr>
              <a:t>көткән</a:t>
            </a:r>
            <a:r>
              <a:rPr lang="ru-RU" sz="2000" b="1" dirty="0" smtClean="0">
                <a:solidFill>
                  <a:schemeClr val="tx2"/>
                </a:solidFill>
                <a:latin typeface="a_Timer(15%) Bashkir" pitchFamily="18" charset="-52"/>
              </a:rPr>
              <a:t>  </a:t>
            </a:r>
            <a:r>
              <a:rPr lang="ru-RU" sz="2000" b="1" dirty="0" err="1" smtClean="0">
                <a:solidFill>
                  <a:schemeClr val="tx2"/>
                </a:solidFill>
                <a:latin typeface="a_Timer(15%) Bashkir" pitchFamily="18" charset="-52"/>
              </a:rPr>
              <a:t>әсәләребеҙҙе</a:t>
            </a:r>
            <a:r>
              <a:rPr lang="ru-RU" sz="2000" b="1" dirty="0">
                <a:solidFill>
                  <a:schemeClr val="tx2"/>
                </a:solidFill>
                <a:latin typeface="a_Timer(15%) Bashkir" pitchFamily="18" charset="-52"/>
              </a:rPr>
              <a:t>, </a:t>
            </a:r>
            <a:br>
              <a:rPr lang="ru-RU" sz="2000" b="1" dirty="0">
                <a:solidFill>
                  <a:schemeClr val="tx2"/>
                </a:solidFill>
                <a:latin typeface="a_Timer(15%) Bashkir" pitchFamily="18" charset="-52"/>
              </a:rPr>
            </a:br>
            <a:r>
              <a:rPr lang="ru-RU" sz="2000" b="1" dirty="0" err="1">
                <a:solidFill>
                  <a:schemeClr val="tx2"/>
                </a:solidFill>
                <a:latin typeface="a_Timer(15%) Bashkir" pitchFamily="18" charset="-52"/>
              </a:rPr>
              <a:t>балаларыбыҙҙы</a:t>
            </a:r>
            <a:r>
              <a:rPr lang="ru-RU" sz="2000" b="1" dirty="0">
                <a:solidFill>
                  <a:schemeClr val="tx2"/>
                </a:solidFill>
                <a:latin typeface="a_Timer(15%) Bashkir" pitchFamily="18" charset="-52"/>
              </a:rPr>
              <a:t>, </a:t>
            </a:r>
            <a:r>
              <a:rPr lang="ru-RU" sz="2000" b="1" dirty="0" smtClean="0">
                <a:solidFill>
                  <a:schemeClr val="tx2"/>
                </a:solidFill>
                <a:latin typeface="a_Timer(15%) Bashkir" pitchFamily="18" charset="-52"/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  <a:latin typeface="a_Timer(15%) Bashkir" pitchFamily="18" charset="-52"/>
              </a:rPr>
              <a:t>бисәләребеҙҙе</a:t>
            </a:r>
            <a:r>
              <a:rPr lang="ru-RU" sz="2000" b="1" dirty="0">
                <a:solidFill>
                  <a:schemeClr val="tx2"/>
                </a:solidFill>
                <a:latin typeface="a_Timer(15%) Bashkir" pitchFamily="18" charset="-52"/>
              </a:rPr>
              <a:t> </a:t>
            </a:r>
            <a:br>
              <a:rPr lang="ru-RU" sz="2000" b="1" dirty="0">
                <a:solidFill>
                  <a:schemeClr val="tx2"/>
                </a:solidFill>
                <a:latin typeface="a_Timer(15%) Bashkir" pitchFamily="18" charset="-52"/>
              </a:rPr>
            </a:br>
            <a:r>
              <a:rPr lang="ru-RU" sz="2000" b="1" dirty="0" smtClean="0">
                <a:solidFill>
                  <a:schemeClr val="tx2"/>
                </a:solidFill>
                <a:latin typeface="a_Timer(15%) Bashkir" pitchFamily="18" charset="-52"/>
              </a:rPr>
              <a:t>Яҙ  </a:t>
            </a:r>
            <a:r>
              <a:rPr lang="ru-RU" sz="2000" b="1" dirty="0" err="1" smtClean="0">
                <a:solidFill>
                  <a:schemeClr val="tx2"/>
                </a:solidFill>
                <a:latin typeface="a_Timer(15%) Bashkir" pitchFamily="18" charset="-52"/>
              </a:rPr>
              <a:t>һайын</a:t>
            </a:r>
            <a:r>
              <a:rPr lang="ru-RU" sz="2000" b="1" dirty="0" smtClean="0">
                <a:solidFill>
                  <a:schemeClr val="tx2"/>
                </a:solidFill>
                <a:latin typeface="a_Timer(15%) Bashkir" pitchFamily="18" charset="-52"/>
              </a:rPr>
              <a:t>  </a:t>
            </a:r>
            <a:r>
              <a:rPr lang="ru-RU" sz="2000" b="1" dirty="0" err="1">
                <a:solidFill>
                  <a:schemeClr val="tx2"/>
                </a:solidFill>
                <a:latin typeface="a_Timer(15%) Bashkir" pitchFamily="18" charset="-52"/>
              </a:rPr>
              <a:t>бер</a:t>
            </a:r>
            <a:r>
              <a:rPr lang="ru-RU" sz="2000" b="1" dirty="0">
                <a:solidFill>
                  <a:schemeClr val="tx2"/>
                </a:solidFill>
                <a:latin typeface="a_Timer(15%) Bashkir" pitchFamily="18" charset="-52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latin typeface="a_Timer(15%) Bashkir" pitchFamily="18" charset="-52"/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  <a:latin typeface="a_Timer(15%) Bashkir" pitchFamily="18" charset="-52"/>
              </a:rPr>
              <a:t>күреп</a:t>
            </a:r>
            <a:r>
              <a:rPr lang="ru-RU" sz="2000" b="1" dirty="0" smtClean="0">
                <a:solidFill>
                  <a:schemeClr val="tx2"/>
                </a:solidFill>
                <a:latin typeface="a_Timer(15%) Bashkir" pitchFamily="18" charset="-52"/>
              </a:rPr>
              <a:t>  </a:t>
            </a:r>
            <a:r>
              <a:rPr lang="ru-RU" sz="2000" b="1" dirty="0" err="1" smtClean="0">
                <a:solidFill>
                  <a:schemeClr val="tx2"/>
                </a:solidFill>
                <a:latin typeface="a_Timer(15%) Bashkir" pitchFamily="18" charset="-52"/>
              </a:rPr>
              <a:t>китәбеҙ</a:t>
            </a:r>
            <a:r>
              <a:rPr lang="ru-RU" sz="2000" b="1" dirty="0">
                <a:solidFill>
                  <a:schemeClr val="tx2"/>
                </a:solidFill>
                <a:latin typeface="a_Timer(15%) Bashkir" pitchFamily="18" charset="-52"/>
              </a:rPr>
              <a:t>. </a:t>
            </a:r>
            <a:br>
              <a:rPr lang="ru-RU" sz="2000" b="1" dirty="0">
                <a:solidFill>
                  <a:schemeClr val="tx2"/>
                </a:solidFill>
                <a:latin typeface="a_Timer(15%) Bashkir" pitchFamily="18" charset="-52"/>
              </a:rPr>
            </a:br>
            <a:r>
              <a:rPr lang="ru-RU" sz="2000" b="1" dirty="0">
                <a:solidFill>
                  <a:schemeClr val="tx2"/>
                </a:solidFill>
                <a:latin typeface="a_Timer(15%) Bashkir" pitchFamily="18" charset="-52"/>
              </a:rPr>
              <a:t>Тик </a:t>
            </a:r>
            <a:r>
              <a:rPr lang="ru-RU" sz="2000" b="1" dirty="0" smtClean="0">
                <a:solidFill>
                  <a:schemeClr val="tx2"/>
                </a:solidFill>
                <a:latin typeface="a_Timer(15%) Bashkir" pitchFamily="18" charset="-52"/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  <a:latin typeface="a_Timer(15%) Bashkir" pitchFamily="18" charset="-52"/>
              </a:rPr>
              <a:t>үҙҙәре</a:t>
            </a:r>
            <a:r>
              <a:rPr lang="ru-RU" sz="2000" b="1" dirty="0" smtClean="0">
                <a:solidFill>
                  <a:schemeClr val="tx2"/>
                </a:solidFill>
                <a:latin typeface="a_Timer(15%) Bashkir" pitchFamily="18" charset="-52"/>
              </a:rPr>
              <a:t>  </a:t>
            </a:r>
            <a:r>
              <a:rPr lang="ru-RU" sz="2000" b="1" dirty="0" err="1">
                <a:solidFill>
                  <a:schemeClr val="tx2"/>
                </a:solidFill>
                <a:latin typeface="a_Timer(15%) Bashkir" pitchFamily="18" charset="-52"/>
              </a:rPr>
              <a:t>генә</a:t>
            </a:r>
            <a:r>
              <a:rPr lang="ru-RU" sz="2000" b="1" dirty="0">
                <a:solidFill>
                  <a:schemeClr val="tx2"/>
                </a:solidFill>
                <a:latin typeface="a_Timer(15%) Bashkir" pitchFamily="18" charset="-52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latin typeface="a_Timer(15%) Bashkir" pitchFamily="18" charset="-52"/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  <a:latin typeface="a_Timer(15%) Bashkir" pitchFamily="18" charset="-52"/>
              </a:rPr>
              <a:t>күрмәй</a:t>
            </a:r>
            <a:r>
              <a:rPr lang="ru-RU" sz="2000" b="1" dirty="0" smtClean="0">
                <a:solidFill>
                  <a:schemeClr val="tx2"/>
                </a:solidFill>
                <a:latin typeface="a_Timer(15%) Bashkir" pitchFamily="18" charset="-52"/>
              </a:rPr>
              <a:t>  </a:t>
            </a:r>
            <a:r>
              <a:rPr lang="ru-RU" sz="2000" b="1" dirty="0" err="1" smtClean="0">
                <a:solidFill>
                  <a:schemeClr val="tx2"/>
                </a:solidFill>
                <a:latin typeface="a_Timer(15%) Bashkir" pitchFamily="18" charset="-52"/>
              </a:rPr>
              <a:t>ҡала</a:t>
            </a:r>
            <a:r>
              <a:rPr lang="ru-RU" sz="2000" b="1" dirty="0">
                <a:solidFill>
                  <a:schemeClr val="tx2"/>
                </a:solidFill>
                <a:latin typeface="a_Timer(15%) Bashkir" pitchFamily="18" charset="-52"/>
              </a:rPr>
              <a:t>. </a:t>
            </a:r>
            <a:br>
              <a:rPr lang="ru-RU" sz="2000" b="1" dirty="0">
                <a:solidFill>
                  <a:schemeClr val="tx2"/>
                </a:solidFill>
                <a:latin typeface="a_Timer(15%) Bashkir" pitchFamily="18" charset="-52"/>
              </a:rPr>
            </a:br>
            <a:r>
              <a:rPr lang="ru-RU" sz="2000" b="1" dirty="0" err="1">
                <a:solidFill>
                  <a:schemeClr val="tx2"/>
                </a:solidFill>
                <a:latin typeface="a_Timer(15%) Bashkir" pitchFamily="18" charset="-52"/>
              </a:rPr>
              <a:t>Күренәбеҙ</a:t>
            </a:r>
            <a:r>
              <a:rPr lang="ru-RU" sz="2000" b="1" dirty="0">
                <a:solidFill>
                  <a:schemeClr val="tx2"/>
                </a:solidFill>
                <a:latin typeface="a_Timer(15%) Bashkir" pitchFamily="18" charset="-52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latin typeface="a_Timer(15%) Bashkir" pitchFamily="18" charset="-52"/>
              </a:rPr>
              <a:t>  бары  </a:t>
            </a:r>
            <a:r>
              <a:rPr lang="ru-RU" sz="2000" b="1" dirty="0" err="1" smtClean="0">
                <a:solidFill>
                  <a:schemeClr val="tx2"/>
                </a:solidFill>
                <a:latin typeface="a_Timer(15%) Bashkir" pitchFamily="18" charset="-52"/>
              </a:rPr>
              <a:t>төштә</a:t>
            </a:r>
            <a:r>
              <a:rPr lang="ru-RU" sz="2000" b="1" dirty="0" smtClean="0">
                <a:solidFill>
                  <a:schemeClr val="tx2"/>
                </a:solidFill>
                <a:latin typeface="a_Timer(15%) Bashkir" pitchFamily="18" charset="-52"/>
              </a:rPr>
              <a:t>   </a:t>
            </a:r>
            <a:r>
              <a:rPr lang="ru-RU" sz="2000" b="1" dirty="0" err="1">
                <a:solidFill>
                  <a:schemeClr val="tx2"/>
                </a:solidFill>
                <a:latin typeface="a_Timer(15%) Bashkir" pitchFamily="18" charset="-52"/>
              </a:rPr>
              <a:t>беҙ</a:t>
            </a:r>
            <a:r>
              <a:rPr lang="ru-RU" sz="2000" b="1" dirty="0">
                <a:solidFill>
                  <a:schemeClr val="tx2"/>
                </a:solidFill>
                <a:latin typeface="a_Timer(15%) Bashkir" pitchFamily="18" charset="-52"/>
              </a:rPr>
              <a:t>. 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66916__heading-south_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42844" y="214290"/>
            <a:ext cx="483400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_Timer(15%) Bashkir" pitchFamily="18" charset="-52"/>
              </a:rPr>
              <a:t>Төштә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_Timer(15%) Bashkir" pitchFamily="18" charset="-52"/>
              </a:rPr>
              <a:t>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_Timer(15%) Bashkir" pitchFamily="18" charset="-52"/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_Timer(15%) Bashkir" pitchFamily="18" charset="-52"/>
              </a:rPr>
              <a:t>генә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_Timer(15%) Bashkir" pitchFamily="18" charset="-52"/>
              </a:rPr>
              <a:t> 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_Timer(15%) Bashkir" pitchFamily="18" charset="-52"/>
              </a:rPr>
              <a:t>беҙгә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_Timer(15%) Bashkir" pitchFamily="18" charset="-52"/>
              </a:rPr>
              <a:t>,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_Timer(15%) Bashkir" pitchFamily="18" charset="-52"/>
              </a:rPr>
              <a:t>төштә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_Timer(15%) Bashkir" pitchFamily="18" charset="-52"/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_Timer(15%) Bashkir" pitchFamily="18" charset="-52"/>
              </a:rPr>
              <a:t>генә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_Timer(15%) Bashkir" pitchFamily="18" charset="-52"/>
              </a:rPr>
              <a:t> </a:t>
            </a:r>
            <a:b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_Timer(15%) Bashkir" pitchFamily="18" charset="-52"/>
              </a:rPr>
            </a:b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_Timer(15%) Bashkir" pitchFamily="18" charset="-52"/>
              </a:rPr>
              <a:t>Осрашырға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_Timer(15%) Bashkir" pitchFamily="18" charset="-52"/>
              </a:rPr>
              <a:t> 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_Timer(15%) Bashkir" pitchFamily="18" charset="-52"/>
              </a:rPr>
              <a:t>хоҡуҡ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_Timer(15%) Bashkir" pitchFamily="18" charset="-52"/>
              </a:rPr>
              <a:t> 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_Timer(15%) Bashkir" pitchFamily="18" charset="-52"/>
              </a:rPr>
              <a:t>бирелгән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_Timer(15%) Bashkir" pitchFamily="18" charset="-52"/>
              </a:rPr>
              <a:t>, </a:t>
            </a:r>
            <a:b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_Timer(15%) Bashkir" pitchFamily="18" charset="-52"/>
              </a:rPr>
            </a:b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_Timer(15%) Bashkir" pitchFamily="18" charset="-52"/>
              </a:rPr>
              <a:t>Һәм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_Timer(15%) Bashkir" pitchFamily="18" charset="-52"/>
              </a:rPr>
              <a:t>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_Timer(15%) Bashkir" pitchFamily="18" charset="-52"/>
              </a:rPr>
              <a:t>бары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_Timer(15%) Bashkir" pitchFamily="18" charset="-52"/>
              </a:rPr>
              <a:t> тик 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_Timer(15%) Bashkir" pitchFamily="18" charset="-52"/>
              </a:rPr>
              <a:t>ҡаҙҙар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_Timer(15%) Bashkir" pitchFamily="18" charset="-52"/>
              </a:rPr>
              <a:t> 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_Timer(15%) Bashkir" pitchFamily="18" charset="-52"/>
              </a:rPr>
              <a:t>булып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_Timer(15%) Bashkir" pitchFamily="18" charset="-52"/>
              </a:rPr>
              <a:t> 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_Timer(15%) Bashkir" pitchFamily="18" charset="-52"/>
              </a:rPr>
              <a:t>ҡына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_Timer(15%) Bashkir" pitchFamily="18" charset="-52"/>
              </a:rPr>
              <a:t> </a:t>
            </a:r>
            <a:b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_Timer(15%) Bashkir" pitchFamily="18" charset="-52"/>
              </a:rPr>
            </a:b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_Timer(15%) Bashkir" pitchFamily="18" charset="-52"/>
              </a:rPr>
              <a:t>Ҡайта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_Timer(15%) Bashkir" pitchFamily="18" charset="-52"/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_Timer(15%) Bashkir" pitchFamily="18" charset="-52"/>
              </a:rPr>
              <a:t>а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_Timer(15%) Bashkir" pitchFamily="18" charset="-52"/>
              </a:rPr>
              <a:t>лабыҙ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_Timer(15%) Bashkir" pitchFamily="18" charset="-52"/>
              </a:rPr>
              <a:t> 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_Timer(15%) Bashkir" pitchFamily="18" charset="-52"/>
              </a:rPr>
              <a:t>осоп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_Timer(15%) Bashkir" pitchFamily="18" charset="-52"/>
              </a:rPr>
              <a:t> 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_Timer(15%) Bashkir" pitchFamily="18" charset="-52"/>
              </a:rPr>
              <a:t>беҙ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_Timer(15%) Bashkir" pitchFamily="18" charset="-52"/>
              </a:rPr>
              <a:t> 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_Timer(15%) Bashkir" pitchFamily="18" charset="-52"/>
              </a:rPr>
              <a:t>илгә</a:t>
            </a:r>
            <a:r>
              <a:rPr lang="ru-RU" b="1" dirty="0"/>
              <a:t>. </a:t>
            </a:r>
            <a:br>
              <a:rPr lang="ru-RU" b="1" dirty="0"/>
            </a:br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114</Words>
  <Application>Microsoft Office PowerPoint</Application>
  <PresentationFormat>Экран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Гульшат</dc:creator>
  <cp:lastModifiedBy>Гульшат</cp:lastModifiedBy>
  <cp:revision>12</cp:revision>
  <dcterms:created xsi:type="dcterms:W3CDTF">2015-04-15T16:13:34Z</dcterms:created>
  <dcterms:modified xsi:type="dcterms:W3CDTF">2015-04-15T18:02:44Z</dcterms:modified>
</cp:coreProperties>
</file>