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69" d="100"/>
          <a:sy n="69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0B079-BBE9-473F-9A81-C55B2E84B96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D60DC-261B-483C-97AB-DD65A95C1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3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D60DC-261B-483C-97AB-DD65A95C1E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6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29-E84C-4910-8363-2F860FA421E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CC9-49AC-4A7D-B6B8-5599628604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29-E84C-4910-8363-2F860FA421E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CC9-49AC-4A7D-B6B8-55996286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29-E84C-4910-8363-2F860FA421E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CC9-49AC-4A7D-B6B8-55996286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29-E84C-4910-8363-2F860FA421E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CC9-49AC-4A7D-B6B8-5599628604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29-E84C-4910-8363-2F860FA421E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CC9-49AC-4A7D-B6B8-55996286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29-E84C-4910-8363-2F860FA421E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CC9-49AC-4A7D-B6B8-5599628604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29-E84C-4910-8363-2F860FA421E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CC9-49AC-4A7D-B6B8-5599628604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29-E84C-4910-8363-2F860FA421E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CC9-49AC-4A7D-B6B8-55996286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29-E84C-4910-8363-2F860FA421E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CC9-49AC-4A7D-B6B8-55996286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29-E84C-4910-8363-2F860FA421E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CC9-49AC-4A7D-B6B8-559962860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E9A29-E84C-4910-8363-2F860FA421E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7CC9-49AC-4A7D-B6B8-5599628604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E9A29-E84C-4910-8363-2F860FA421E8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887CC9-49AC-4A7D-B6B8-5599628604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324036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фоторабот </a:t>
            </a:r>
            <a:b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«Летнее вдохновение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дошкольного возраста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«Детские улыбки»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455" y="5013176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МОУ детский сад общеразвивающего вида с приоритетным осуществлением физического развития воспитанников  п. Судоверфь "Солнышко"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Сухова О.Ю. воспитатель  первой квалификационной  категории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Васильева Н.В.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9468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руппа раннего возраста\Для конкурса фотографий детские улыбки 0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091" y="2372022"/>
            <a:ext cx="5980628" cy="4485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Группа раннего возраста\Для конкурса фотографий детские улыбки 0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7453"/>
            <a:ext cx="4824535" cy="3618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539593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Вы  чаще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детки, улыбайтесь,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Даря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нам радость и весну.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 этим миром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восхищайтесь. </a:t>
            </a: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Даря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улыбку нам свою.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Солнце 2"/>
          <p:cNvSpPr/>
          <p:nvPr/>
        </p:nvSpPr>
        <p:spPr>
          <a:xfrm>
            <a:off x="107504" y="3933056"/>
            <a:ext cx="2642592" cy="2426568"/>
          </a:xfrm>
          <a:prstGeom prst="sun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Группа раннего возраста\Для конкурса фотографий детские улыбки 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48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Группа раннего возраста\Для конкурса фотографий детские улыбки 02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816" y="3339214"/>
            <a:ext cx="4691184" cy="3518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Группа раннего возраста\Для конкурса фотографий детские улыбки 0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264" y="1"/>
            <a:ext cx="4571482" cy="3428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Группа раннего возраста\Для конкурса фотографий детские улыбки 01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02155" cy="3452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8037" y="2276872"/>
            <a:ext cx="41224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Твоя улыбка , греет душу,</a:t>
            </a:r>
            <a:endParaRPr lang="ru-RU" sz="2000" b="1" i="1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На сердце от нее легко.</a:t>
            </a:r>
            <a:endParaRPr lang="ru-RU" sz="2000" b="1" i="1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И даже в холод, лед и стужу,</a:t>
            </a:r>
            <a:endParaRPr lang="ru-RU" sz="2000" b="1" i="1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И даже в дождик не послушный,</a:t>
            </a:r>
            <a:endParaRPr lang="ru-RU" sz="2000" b="1" i="1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Она подарит всем тепло.</a:t>
            </a:r>
            <a:endParaRPr lang="ru-RU" sz="2000" b="1" i="1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32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Группа раннего возраста\IMG_07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09" y="16048"/>
            <a:ext cx="4571999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Группа раннего возраста\IMG_10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308" y="0"/>
            <a:ext cx="4547644" cy="6874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2" y="5157192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Ты не грусти, а улыбайся,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Смотри на вещи веселей,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И от меня ты не скрывайся,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Со мной ведь жить всегда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смешней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79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Группа раннего возраста\Для конкурса фотографий детские улыбки 0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164428"/>
            <a:ext cx="4932041" cy="3699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Группа раннего возраста\Для конкурса фотографий детские улыбки 0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861"/>
            <a:ext cx="5294310" cy="3971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лыбающееся лицо 2"/>
          <p:cNvSpPr/>
          <p:nvPr/>
        </p:nvSpPr>
        <p:spPr>
          <a:xfrm>
            <a:off x="5724128" y="476672"/>
            <a:ext cx="2808312" cy="2520280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6909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Проснувшись утром, не ленись.</a:t>
            </a:r>
          </a:p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Себе лукаво улыбнись!</a:t>
            </a:r>
          </a:p>
        </p:txBody>
      </p:sp>
    </p:spTree>
    <p:extLst>
      <p:ext uri="{BB962C8B-B14F-4D97-AF65-F5344CB8AC3E}">
        <p14:creationId xmlns:p14="http://schemas.microsoft.com/office/powerpoint/2010/main" val="14345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Соня д.с.2013\DSC051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3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en-US" sz="3200" b="1" i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Мы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ходим по улицам, глазами встречаемся,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С прохожими разными, порой улыбаемся,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И если в ответ улыбаются лица,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Улыбка на сердце твоем сохранится,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Дарите друг другу тепло и улыбки,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Прощайте обиды, чужие ошибки,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Улыбка бесценна, не стоит награды,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Всего лишь улыбка и вам будут рады…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60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1" y="158523"/>
            <a:ext cx="363380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в мире ничего милей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Улыбки наших малышей!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Она нежна, чиста, красива,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Причудлива, добра, игрива!</a:t>
            </a:r>
          </a:p>
          <a:p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ней  чувствуешь тепло и свет,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 мире больше такой нет!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улыбке каждого дитя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Своя изюминка, игра. </a:t>
            </a:r>
          </a:p>
          <a:p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 улыбки надо жить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каждый светлый миг ценить.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Добро творите для детей!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может быть еще важней?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Группа раннего возраста\Для конкурса фотографий детские улыбки 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2535">
            <a:off x="3387009" y="783207"/>
            <a:ext cx="6091194" cy="472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руппа раннего возраста\Для конкурса фотографий детские улыбки 00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80" t="-1496"/>
          <a:stretch/>
        </p:blipFill>
        <p:spPr bwMode="auto">
          <a:xfrm rot="20379287">
            <a:off x="-102995" y="545746"/>
            <a:ext cx="4714742" cy="46057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3664" y="836712"/>
            <a:ext cx="49124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Улыбки словно ласточки летят!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Прекрасны эти детские улыбки.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для людей невинный детский взгляд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Желаннее, чем яркие открытки.</a:t>
            </a:r>
          </a:p>
          <a:p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 детям лучшее все в жизни отдаем.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них не жалко ничего на свете.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нам взамен улыбок детских сонм.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Раскрасит радугой счастливую планету.</a:t>
            </a:r>
          </a:p>
          <a:p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Да, дети дарят счастье, радость, смех..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слезы умиления до колик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моих глазах стоят. Но, счастлива вполне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Да! Иногда бывает и такое!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Группа раннего возраста\Для конкурса фотографий детские улыбки 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улыбаться просто так,</a:t>
            </a: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Улыбки раздавать случайным людям.</a:t>
            </a: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б не за грош, и не за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четвертак,</a:t>
            </a: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просто так им улыбаться будем! </a:t>
            </a:r>
          </a:p>
        </p:txBody>
      </p:sp>
    </p:spTree>
    <p:extLst>
      <p:ext uri="{BB962C8B-B14F-4D97-AF65-F5344CB8AC3E}">
        <p14:creationId xmlns:p14="http://schemas.microsoft.com/office/powerpoint/2010/main" val="41766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Группа раннего возраста\Для конкурса фотографий детские улыбки 00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2" r="26143" b="-1"/>
          <a:stretch/>
        </p:blipFill>
        <p:spPr bwMode="auto">
          <a:xfrm rot="19888225">
            <a:off x="632311" y="673312"/>
            <a:ext cx="4025387" cy="4743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Группа раннего возраста\Для конкурса фотографий детские улыбки 01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3" r="25962"/>
          <a:stretch/>
        </p:blipFill>
        <p:spPr bwMode="auto">
          <a:xfrm rot="1239638">
            <a:off x="4737140" y="2614162"/>
            <a:ext cx="3849070" cy="3909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451881">
            <a:off x="3950901" y="1152944"/>
            <a:ext cx="54215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Подари мне улыбки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стало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душе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теплее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9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Группа раннего возраста\Для конкурса фотографий детские улыбки 0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2" y="188641"/>
            <a:ext cx="5279990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Группа раннего возраста\Для конкурса фотографий детские улыбки 01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442"/>
          <a:stretch/>
        </p:blipFill>
        <p:spPr bwMode="auto">
          <a:xfrm>
            <a:off x="4860032" y="2745861"/>
            <a:ext cx="4131895" cy="3945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437112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Я улыбки собираю!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Как побольше накоплю,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То не прячу, не скрываю,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Все обратно раздаю.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863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Группа раннего возраста\IMG_075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95" t="33586" r="33123" b="27513"/>
          <a:stretch/>
        </p:blipFill>
        <p:spPr bwMode="auto">
          <a:xfrm>
            <a:off x="683568" y="364016"/>
            <a:ext cx="7863030" cy="436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подарю ТЕБЕ улыбку</a:t>
            </a:r>
          </a:p>
          <a:p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пусть летит она по свету.</a:t>
            </a:r>
          </a:p>
          <a:p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Вдруг, словно золотую рыбку</a:t>
            </a:r>
          </a:p>
          <a:p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Поймаешь ТЫ улыбку эту! ... 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1682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руппа раннего возраста\Изображение 0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8" y="35388"/>
            <a:ext cx="9130242" cy="67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6" y="4365104"/>
            <a:ext cx="3347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Просыпаясь улыбаюсь Солнцу, Небу и Земле! </a:t>
            </a:r>
          </a:p>
          <a:p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прекрасна! </a:t>
            </a:r>
            <a:endParaRPr lang="en-US" sz="24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чудесна!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улыбнитесь</a:t>
            </a:r>
            <a:endParaRPr lang="en-US" sz="24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7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Группа раннего возраста\Для конкурса фотографий детские улыбки 0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-357"/>
            <a:ext cx="5076056" cy="3807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Группа раннего возраста\Для конкурса фотографий детские улыбки 0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76" y="2786147"/>
            <a:ext cx="5428523" cy="4071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Есть у радости подруга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 виде полукруга.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 лице она живет: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То куда-то вдруг уйдет,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То внезапно возвратится.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Грусть-тоска ее боится.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4486191"/>
            <a:ext cx="2408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«Улыбка»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</TotalTime>
  <Words>463</Words>
  <Application>Microsoft Office PowerPoint</Application>
  <PresentationFormat>Экран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VII Всероссийский конкурс  фоторабот  «Летнее вдохновение» (дети дошкольного возраста)  «Детские улыбки»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VII Всероссийский конкурс  фоторабот  «Летнее вдохновение»  (дети дошкольного возраста)  «Детские улыбки»</dc:title>
  <dc:creator>Admin</dc:creator>
  <cp:lastModifiedBy>Admin</cp:lastModifiedBy>
  <cp:revision>21</cp:revision>
  <dcterms:created xsi:type="dcterms:W3CDTF">2013-08-21T05:38:18Z</dcterms:created>
  <dcterms:modified xsi:type="dcterms:W3CDTF">2016-01-27T18:33:17Z</dcterms:modified>
</cp:coreProperties>
</file>