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23B309-87E0-46BA-9623-D3F2B2284185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F0944D-BA20-4DDE-9541-5C14CFDDFD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844824"/>
            <a:ext cx="7175351" cy="3080633"/>
          </a:xfrm>
        </p:spPr>
        <p:txBody>
          <a:bodyPr/>
          <a:lstStyle/>
          <a:p>
            <a:r>
              <a:rPr lang="ru-RU" dirty="0" smtClean="0"/>
              <a:t>Деревянная ложка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278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stranamasterov.ru/img/i0911/P1010040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260648"/>
            <a:ext cx="8352928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643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inteltoys.ru/files/catalog/2010/07/2323_img1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188640"/>
            <a:ext cx="8496944" cy="6408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899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content.foto.mail.ru/mail/yu.ra/_blogs/i-921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116632"/>
            <a:ext cx="8280920" cy="64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555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img0.liveinternet.ru/images/attach/c/1/49/835/49835341_images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848871" cy="6192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959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worldpix.ru/wp-content/uploads/2013/02/wpid-Ai5jG6Kt2AI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496944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1675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batona.net/uploads/posts/2013-10/1382487905_19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332656"/>
            <a:ext cx="8064896" cy="6192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346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900igr.net/datai/istorija/Predki-slavjan/0009-021-Drevnie-slavjane-zanimalis-zemledeliem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404664"/>
            <a:ext cx="8064896" cy="5832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28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cs308125.vk.me/v308125288/437c/0Y4DBkfTpfo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16632"/>
            <a:ext cx="8640960" cy="6408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2154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artsorti.ru/wp-content/uploads/2012/07/derevyannie-lojki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88640"/>
            <a:ext cx="7920880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63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iz-dereva-svoimi-rukami.ru/wp-content/uploads/2011/03/DSC03247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332656"/>
            <a:ext cx="8496944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6551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www.masterpodelkin.ru/assets/images/master-klass/rospis_derevo/1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332656"/>
            <a:ext cx="8064896" cy="5688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37903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2</Words>
  <Application>Microsoft Office PowerPoint</Application>
  <PresentationFormat>Экран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Деревянная ложка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Деревянная ложка</dc:title>
  <dc:creator>Общий</dc:creator>
  <cp:lastModifiedBy>Общий</cp:lastModifiedBy>
  <cp:revision>2</cp:revision>
  <dcterms:created xsi:type="dcterms:W3CDTF">2014-11-30T09:52:33Z</dcterms:created>
  <dcterms:modified xsi:type="dcterms:W3CDTF">2014-11-30T10:04:53Z</dcterms:modified>
</cp:coreProperties>
</file>