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42886F-AF5F-4722-8A24-F1CDDA1E4FA6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85E029-C264-4E3F-A1C3-D9B8E26FC1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can20357"/>
          <p:cNvPicPr>
            <a:picLocks noChangeAspect="1" noChangeArrowheads="1"/>
          </p:cNvPicPr>
          <p:nvPr/>
        </p:nvPicPr>
        <p:blipFill>
          <a:blip r:embed="rId2"/>
          <a:srcRect l="-8791" t="8694"/>
          <a:stretch>
            <a:fillRect/>
          </a:stretch>
        </p:blipFill>
        <p:spPr bwMode="auto">
          <a:xfrm>
            <a:off x="-285784" y="1357298"/>
            <a:ext cx="5500726" cy="528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Scan203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85728"/>
            <a:ext cx="3571900" cy="6345895"/>
          </a:xfrm>
          <a:prstGeom prst="rect">
            <a:avLst/>
          </a:prstGeom>
          <a:solidFill>
            <a:srgbClr val="FF0000"/>
          </a:solidFill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642918"/>
            <a:ext cx="47149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Органы чувств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714488"/>
            <a:ext cx="215796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Орган зрения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2714620"/>
            <a:ext cx="192392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Орган слуха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3571876"/>
            <a:ext cx="165942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Орган</a:t>
            </a:r>
          </a:p>
          <a:p>
            <a:r>
              <a:rPr lang="ru-RU" sz="2400" dirty="0" smtClean="0"/>
              <a:t> обоняния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4643446"/>
            <a:ext cx="191751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Орган вкуса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5429264"/>
            <a:ext cx="150554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Орган </a:t>
            </a:r>
          </a:p>
          <a:p>
            <a:r>
              <a:rPr lang="ru-RU" sz="2400" dirty="0" smtClean="0"/>
              <a:t>осязания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500702"/>
            <a:ext cx="109196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Кожа</a:t>
            </a:r>
            <a:endParaRPr lang="ru-RU" sz="2800" dirty="0"/>
          </a:p>
        </p:txBody>
      </p:sp>
      <p:pic>
        <p:nvPicPr>
          <p:cNvPr id="13" name="Picture 2" descr="Scan20357"/>
          <p:cNvPicPr>
            <a:picLocks noChangeAspect="1" noChangeArrowheads="1"/>
          </p:cNvPicPr>
          <p:nvPr/>
        </p:nvPicPr>
        <p:blipFill>
          <a:blip r:embed="rId2"/>
          <a:srcRect l="32183" t="30914" r="59340" b="57976"/>
          <a:stretch>
            <a:fillRect/>
          </a:stretch>
        </p:blipFill>
        <p:spPr bwMode="auto">
          <a:xfrm>
            <a:off x="7715272" y="1571612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Scan20357"/>
          <p:cNvPicPr>
            <a:picLocks noChangeAspect="1" noChangeArrowheads="1"/>
          </p:cNvPicPr>
          <p:nvPr/>
        </p:nvPicPr>
        <p:blipFill>
          <a:blip r:embed="rId2"/>
          <a:srcRect l="13815" t="30914" r="79906" b="56741"/>
          <a:stretch>
            <a:fillRect/>
          </a:stretch>
        </p:blipFill>
        <p:spPr bwMode="auto">
          <a:xfrm>
            <a:off x="6286512" y="1428736"/>
            <a:ext cx="28575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Scan20357"/>
          <p:cNvPicPr>
            <a:picLocks noChangeAspect="1" noChangeArrowheads="1"/>
          </p:cNvPicPr>
          <p:nvPr/>
        </p:nvPicPr>
        <p:blipFill>
          <a:blip r:embed="rId2"/>
          <a:srcRect l="20879" t="49431" r="66405" b="41928"/>
          <a:stretch>
            <a:fillRect/>
          </a:stretch>
        </p:blipFill>
        <p:spPr bwMode="auto">
          <a:xfrm>
            <a:off x="6858016" y="1785926"/>
            <a:ext cx="55109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Scan20357"/>
          <p:cNvPicPr>
            <a:picLocks noChangeAspect="1" noChangeArrowheads="1"/>
          </p:cNvPicPr>
          <p:nvPr/>
        </p:nvPicPr>
        <p:blipFill>
          <a:blip r:embed="rId2"/>
          <a:srcRect l="13815" t="65479" r="62166" b="25880"/>
          <a:stretch>
            <a:fillRect/>
          </a:stretch>
        </p:blipFill>
        <p:spPr bwMode="auto">
          <a:xfrm>
            <a:off x="6715140" y="2214554"/>
            <a:ext cx="683764" cy="2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428736"/>
            <a:ext cx="1071570" cy="40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14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Astahova</cp:lastModifiedBy>
  <cp:revision>13</cp:revision>
  <dcterms:created xsi:type="dcterms:W3CDTF">2012-12-01T08:21:15Z</dcterms:created>
  <dcterms:modified xsi:type="dcterms:W3CDTF">2012-12-03T00:18:58Z</dcterms:modified>
</cp:coreProperties>
</file>