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1" r:id="rId4"/>
    <p:sldId id="264" r:id="rId5"/>
    <p:sldId id="257" r:id="rId6"/>
    <p:sldId id="258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F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\GE075_350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934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1475" y="1052736"/>
            <a:ext cx="8530477" cy="21236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русского языка.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класс.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0478" y="4941168"/>
            <a:ext cx="5077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Урок подготовила</a:t>
            </a:r>
          </a:p>
          <a:p>
            <a:pPr algn="ctr"/>
            <a:r>
              <a:rPr lang="ru-RU" sz="2400" b="1" spc="300" dirty="0">
                <a:ln w="1143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spc="300" dirty="0" smtClean="0">
                <a:ln w="1143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pPr algn="ctr"/>
            <a:r>
              <a:rPr lang="ru-RU" sz="2400" b="1" spc="300" dirty="0">
                <a:ln w="1143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spc="300" dirty="0" smtClean="0">
                <a:ln w="1143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ысшей категории</a:t>
            </a:r>
          </a:p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Власенко Т.А.</a:t>
            </a:r>
            <a:endParaRPr lang="ru-RU" sz="2400" b="1" cap="none" spc="300" dirty="0">
              <a:ln w="1143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GE075_350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" y="-1"/>
            <a:ext cx="91934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38" y="2276872"/>
            <a:ext cx="3525962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27584" y="188640"/>
            <a:ext cx="76719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38100">
                  <a:solidFill>
                    <a:srgbClr val="002060"/>
                  </a:solidFill>
                </a:ln>
                <a:solidFill>
                  <a:srgbClr val="64F15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ubhead" pitchFamily="18" charset="0"/>
              </a:rPr>
              <a:t>Внимательно</a:t>
            </a:r>
            <a:r>
              <a:rPr lang="ru-RU" sz="5400" b="1" spc="50" dirty="0">
                <a:ln w="38100"/>
                <a:solidFill>
                  <a:srgbClr val="64F15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ubhead" pitchFamily="18" charset="0"/>
              </a:rPr>
              <a:t> </a:t>
            </a:r>
            <a:r>
              <a:rPr lang="ru-RU" sz="5400" b="1" spc="50" dirty="0" smtClean="0">
                <a:ln w="38100">
                  <a:solidFill>
                    <a:srgbClr val="002060"/>
                  </a:solidFill>
                </a:ln>
                <a:solidFill>
                  <a:srgbClr val="64F15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ubhead" pitchFamily="18" charset="0"/>
              </a:rPr>
              <a:t>посмотри</a:t>
            </a:r>
          </a:p>
          <a:p>
            <a:pPr algn="ctr"/>
            <a:r>
              <a:rPr lang="ru-RU" sz="5400" b="1" spc="50" dirty="0" smtClean="0">
                <a:ln w="38100"/>
                <a:solidFill>
                  <a:srgbClr val="64F15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ubhead" pitchFamily="18" charset="0"/>
              </a:rPr>
              <a:t> </a:t>
            </a:r>
            <a:r>
              <a:rPr lang="ru-RU" sz="5400" b="1" spc="50" dirty="0">
                <a:ln w="38100">
                  <a:solidFill>
                    <a:srgbClr val="002060"/>
                  </a:solidFill>
                </a:ln>
                <a:solidFill>
                  <a:srgbClr val="64F15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ubhead" pitchFamily="18" charset="0"/>
              </a:rPr>
              <a:t>на</a:t>
            </a:r>
            <a:r>
              <a:rPr lang="ru-RU" sz="5400" b="1" spc="50" dirty="0">
                <a:ln w="38100"/>
                <a:solidFill>
                  <a:srgbClr val="64F15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ubhead" pitchFamily="18" charset="0"/>
              </a:rPr>
              <a:t> </a:t>
            </a:r>
            <a:r>
              <a:rPr lang="ru-RU" sz="5400" b="1" spc="50" dirty="0">
                <a:ln w="38100">
                  <a:solidFill>
                    <a:srgbClr val="002060"/>
                  </a:solidFill>
                </a:ln>
                <a:solidFill>
                  <a:srgbClr val="64F15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ubhead" pitchFamily="18" charset="0"/>
              </a:rPr>
              <a:t>данную</a:t>
            </a:r>
            <a:r>
              <a:rPr lang="ru-RU" sz="5400" b="1" spc="50" dirty="0">
                <a:ln w="38100"/>
                <a:solidFill>
                  <a:srgbClr val="64F15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ubhead" pitchFamily="18" charset="0"/>
              </a:rPr>
              <a:t> </a:t>
            </a:r>
            <a:r>
              <a:rPr lang="ru-RU" sz="5400" b="1" spc="50" dirty="0">
                <a:ln w="38100">
                  <a:solidFill>
                    <a:srgbClr val="002060"/>
                  </a:solidFill>
                </a:ln>
                <a:solidFill>
                  <a:srgbClr val="64F15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ubhead" pitchFamily="18" charset="0"/>
              </a:rPr>
              <a:t>запись</a:t>
            </a:r>
            <a:endParaRPr lang="ru-RU" sz="5400" b="1" spc="50" dirty="0">
              <a:ln w="38100">
                <a:solidFill>
                  <a:srgbClr val="002060"/>
                </a:solidFill>
              </a:ln>
              <a:solidFill>
                <a:srgbClr val="64F15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2420888"/>
            <a:ext cx="32221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большой-</a:t>
            </a:r>
          </a:p>
          <a:p>
            <a:pPr lvl="0"/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сухой-</a:t>
            </a:r>
          </a:p>
          <a:p>
            <a:pPr lvl="0"/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война-</a:t>
            </a:r>
          </a:p>
          <a:p>
            <a:pPr lvl="0"/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глубокий-</a:t>
            </a:r>
          </a:p>
          <a:p>
            <a:pPr lvl="0"/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старый-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26717" y="2276872"/>
            <a:ext cx="347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аленький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06758" y="2967335"/>
            <a:ext cx="2699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окрый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39403" y="3573016"/>
            <a:ext cx="1471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09411" y="4218883"/>
            <a:ext cx="254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лкий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39403" y="4869160"/>
            <a:ext cx="2808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олодой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15816" y="2271866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14811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1427700" cy="153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14811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53136"/>
            <a:ext cx="14811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500640" y="5888661"/>
            <a:ext cx="61999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</a:t>
            </a:r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емм</a:t>
            </a:r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…</a:t>
            </a: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7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GE075_350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934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3871" y="120397"/>
            <a:ext cx="335016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.р.бей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.ртина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а.ц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д.ревня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57046" y="4319718"/>
            <a:ext cx="4572000" cy="258532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л.гушка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м.лина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п.м.дор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483" y="3556226"/>
            <a:ext cx="281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изв.нить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883" y="157667"/>
            <a:ext cx="283443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оробей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артина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аяц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3501008"/>
            <a:ext cx="3018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извинить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882" y="4319718"/>
            <a:ext cx="29896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ягушка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алина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помидор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826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1"/>
      <p:bldP spid="5" grpId="2"/>
      <p:bldP spid="7" grpId="0"/>
      <p:bldP spid="8" grpId="1"/>
      <p:bldP spid="8" grpId="2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27110" y="476672"/>
            <a:ext cx="5133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2857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5400" b="1" cap="all" spc="0" dirty="0">
              <a:ln w="28575">
                <a:solidFill>
                  <a:srgbClr val="FF000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932" y="1851645"/>
            <a:ext cx="868026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Глагол.</a:t>
            </a:r>
            <a:endParaRPr lang="ru-RU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5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46000" decel="4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GE075_350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28" y="0"/>
            <a:ext cx="91934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168352" cy="3278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789040"/>
            <a:ext cx="3197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КОЛОБОК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50" y="5085184"/>
            <a:ext cx="4206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(что делает?)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38536" y="1969728"/>
            <a:ext cx="2575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ползает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6480" y="3278993"/>
            <a:ext cx="1560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98232" y="4623519"/>
            <a:ext cx="2456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катится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419872" y="2564904"/>
            <a:ext cx="2376264" cy="155456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563888" y="3861048"/>
            <a:ext cx="2376264" cy="47444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91880" y="4551512"/>
            <a:ext cx="2232248" cy="53367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26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0.01365 C 0.08594 -0.08843 0.16146 -0.19051 0.14254 -0.25788 C 0.12361 -0.32524 -0.09948 -0.35325 -0.10278 -0.39121 C -0.10608 -0.42917 0.10885 -0.525 0.12222 -0.48635 C 0.13559 -0.44769 -0.00156 -0.21389 -0.02292 -0.1595 C -0.04427 -0.1051 -0.00937 -0.15926 -0.00625 -0.1595 " pathEditMode="relative" rAng="0" ptsTypes="aaaaaA"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7" grpId="1"/>
      <p:bldP spid="8" grpId="0"/>
      <p:bldP spid="8" grpId="1"/>
      <p:bldP spid="9" grpId="0"/>
      <p:bldP spid="9" grpId="1"/>
      <p:bldP spid="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GE075_350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28" y="0"/>
            <a:ext cx="91934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5253" y="548680"/>
            <a:ext cx="2676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Собака 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0356" y="1628800"/>
            <a:ext cx="2470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Корова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8776" y="2780928"/>
            <a:ext cx="1623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Гусь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5571" y="3861048"/>
            <a:ext cx="2350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Кошка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2364" y="5157192"/>
            <a:ext cx="2635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Свинья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8440" y="548680"/>
            <a:ext cx="2999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хрюкает.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48058" y="1700808"/>
            <a:ext cx="1719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лает.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49920" y="2780928"/>
            <a:ext cx="2932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мяукает.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16860" y="3861048"/>
            <a:ext cx="2485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мычит.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82456" y="5229200"/>
            <a:ext cx="2664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гогочет.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275856" y="1124744"/>
            <a:ext cx="2088232" cy="100811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1" idx="1"/>
          </p:cNvCxnSpPr>
          <p:nvPr/>
        </p:nvCxnSpPr>
        <p:spPr>
          <a:xfrm>
            <a:off x="3203848" y="2204864"/>
            <a:ext cx="2213012" cy="2117849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1"/>
          </p:cNvCxnSpPr>
          <p:nvPr/>
        </p:nvCxnSpPr>
        <p:spPr>
          <a:xfrm flipV="1">
            <a:off x="3203848" y="3242593"/>
            <a:ext cx="2146072" cy="1194519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491880" y="1340768"/>
            <a:ext cx="1944216" cy="446449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699792" y="3356992"/>
            <a:ext cx="2736304" cy="223224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26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\GE075_350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934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1196752"/>
            <a:ext cx="6408712" cy="2736304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285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Молодцы</a:t>
            </a:r>
            <a:r>
              <a:rPr lang="ru-RU" sz="9600" b="1" cap="none" spc="0" dirty="0" smtClean="0">
                <a:ln w="285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9600" b="1" cap="none" spc="0" dirty="0">
              <a:ln w="28575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89</Words>
  <Application>Microsoft Office PowerPoint</Application>
  <PresentationFormat>Экран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Паршина ЕС</dc:creator>
  <cp:lastModifiedBy>Паршина ЕС</cp:lastModifiedBy>
  <cp:revision>17</cp:revision>
  <dcterms:created xsi:type="dcterms:W3CDTF">2013-04-22T14:16:14Z</dcterms:created>
  <dcterms:modified xsi:type="dcterms:W3CDTF">2013-04-23T14:23:17Z</dcterms:modified>
</cp:coreProperties>
</file>