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7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Умножение</a:t>
            </a:r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:p14="http://schemas.microsoft.com/office/powerpoint/2010/main" xmlns="" val="210411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3214686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4000504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28596" y="4714884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28596" y="5429264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</a:rPr>
              <a:t>Каждый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из двух множителей равен 3.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Чему равно произведение?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76672" y="3143248"/>
            <a:ext cx="7543800" cy="500066"/>
          </a:xfrm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76672" y="3929066"/>
            <a:ext cx="7543800" cy="500066"/>
          </a:xfrm>
        </p:spPr>
        <p:txBody>
          <a:bodyPr/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76672" y="4643446"/>
            <a:ext cx="7543800" cy="500066"/>
          </a:xfrm>
        </p:spPr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76672" y="5429264"/>
            <a:ext cx="7543800" cy="428628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Верно ли равенство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0×7 = 0×9 ?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нет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79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Сумма 5+5+5+5+5+5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равна произведению: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5×5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5×6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6×5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Произведение 9×4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равно сумме: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9+9+9+9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4+4+4+4+4+4+4+4+4</a:t>
            </a:r>
            <a:endParaRPr lang="ru-RU" dirty="0"/>
          </a:p>
        </p:txBody>
      </p:sp>
      <p:sp>
        <p:nvSpPr>
          <p:cNvPr id="32" name="Treug2"/>
          <p:cNvSpPr/>
          <p:nvPr/>
        </p:nvSpPr>
        <p:spPr>
          <a:xfrm rot="16200000">
            <a:off x="6875018" y="6569202"/>
            <a:ext cx="287274" cy="273050"/>
          </a:xfrm>
          <a:prstGeom prst="triangle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reug2"/>
          <p:cNvSpPr/>
          <p:nvPr/>
        </p:nvSpPr>
        <p:spPr>
          <a:xfrm rot="16200000">
            <a:off x="7027418" y="6721602"/>
            <a:ext cx="287274" cy="273050"/>
          </a:xfrm>
          <a:prstGeom prst="triangle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reug2"/>
          <p:cNvSpPr/>
          <p:nvPr/>
        </p:nvSpPr>
        <p:spPr>
          <a:xfrm rot="16200000">
            <a:off x="7179818" y="6874002"/>
            <a:ext cx="287274" cy="273050"/>
          </a:xfrm>
          <a:prstGeom prst="triangle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500034" y="3500438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500034" y="4286256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500034" y="5072074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Произведение 9 и 3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можно записать в виде выражения так: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>
          <a:xfrm>
            <a:off x="1276672" y="3429000"/>
            <a:ext cx="7543800" cy="500066"/>
          </a:xfrm>
        </p:spPr>
        <p:txBody>
          <a:bodyPr/>
          <a:lstStyle/>
          <a:p>
            <a:r>
              <a:rPr lang="ru-RU" dirty="0" smtClean="0"/>
              <a:t>9+3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>
          <a:xfrm>
            <a:off x="1276672" y="4214818"/>
            <a:ext cx="7543800" cy="500066"/>
          </a:xfrm>
        </p:spPr>
        <p:txBody>
          <a:bodyPr/>
          <a:lstStyle/>
          <a:p>
            <a:r>
              <a:rPr lang="ru-RU" dirty="0" smtClean="0"/>
              <a:t>9 – 3 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>
          <a:xfrm>
            <a:off x="1276672" y="5072074"/>
            <a:ext cx="7543800" cy="428628"/>
          </a:xfrm>
        </p:spPr>
        <p:txBody>
          <a:bodyPr/>
          <a:lstStyle/>
          <a:p>
            <a:r>
              <a:rPr lang="ru-RU" dirty="0" smtClean="0"/>
              <a:t>9×3</a:t>
            </a:r>
            <a:endParaRPr lang="ru-RU" dirty="0"/>
          </a:p>
        </p:txBody>
      </p:sp>
      <p:sp>
        <p:nvSpPr>
          <p:cNvPr id="38" name="Treug2"/>
          <p:cNvSpPr/>
          <p:nvPr/>
        </p:nvSpPr>
        <p:spPr>
          <a:xfrm rot="16200000">
            <a:off x="6875018" y="6569202"/>
            <a:ext cx="287274" cy="273050"/>
          </a:xfrm>
          <a:prstGeom prst="triangle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reug2"/>
          <p:cNvSpPr/>
          <p:nvPr/>
        </p:nvSpPr>
        <p:spPr>
          <a:xfrm rot="16200000">
            <a:off x="7027418" y="6721602"/>
            <a:ext cx="287274" cy="273050"/>
          </a:xfrm>
          <a:prstGeom prst="triangle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Чему равно значение произведения 5×0 ?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2" name="Treug2"/>
          <p:cNvSpPr/>
          <p:nvPr/>
        </p:nvSpPr>
        <p:spPr>
          <a:xfrm rot="16200000">
            <a:off x="6875018" y="6569202"/>
            <a:ext cx="287274" cy="273050"/>
          </a:xfrm>
          <a:prstGeom prst="triangle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Значение выражения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1×8 равно: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Чему равно значение выражения   0×(15 – 8) ?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3500438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Какое утверждение верно?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0 умножить на любое число, то получится 0.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>
          <a:xfrm>
            <a:off x="1276672" y="3429000"/>
            <a:ext cx="7543800" cy="500066"/>
          </a:xfrm>
        </p:spPr>
        <p:txBody>
          <a:bodyPr/>
          <a:lstStyle/>
          <a:p>
            <a:r>
              <a:rPr lang="ru-RU" dirty="0" smtClean="0"/>
              <a:t>Если 1 умножить на какое-нибудь другое число, то получится 1.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Произведение чисел 8 и 2 равно числу: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F" val="True"/>
  <p:tag name="TFC" val="True"/>
  <p:tag name="TFT" val="True"/>
  <p:tag name="TTIM" val="15"/>
  <p:tag name="TFO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1246</TotalTime>
  <Words>278</Words>
  <Application>Microsoft Office PowerPoint</Application>
  <PresentationFormat>Экран (4:3)</PresentationFormat>
  <Paragraphs>135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Сумерки</vt:lpstr>
      <vt:lpstr>Слайд 1</vt:lpstr>
      <vt:lpstr>Сумма 5+5+5+5+5+5 равна произведению:</vt:lpstr>
      <vt:lpstr>Произведение 9×4  равно сумме:</vt:lpstr>
      <vt:lpstr>Произведение 9 и 3  можно записать в виде выражения так:</vt:lpstr>
      <vt:lpstr>Чему равно значение произведения 5×0 ?</vt:lpstr>
      <vt:lpstr>Значение выражения  1×8 равно:</vt:lpstr>
      <vt:lpstr>Чему равно значение выражения   0×(15 – 8) ?</vt:lpstr>
      <vt:lpstr>Какое утверждение верно?</vt:lpstr>
      <vt:lpstr>Произведение чисел 8 и 2 равно числу:</vt:lpstr>
      <vt:lpstr>Каждый из двух множителей равен 3.  Чему равно произведение?</vt:lpstr>
      <vt:lpstr>Верно ли равенство  0×7 = 0×9 ?</vt:lpstr>
      <vt:lpstr>Слайд 12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user</cp:lastModifiedBy>
  <cp:revision>164</cp:revision>
  <dcterms:created xsi:type="dcterms:W3CDTF">2011-08-18T05:12:14Z</dcterms:created>
  <dcterms:modified xsi:type="dcterms:W3CDTF">2013-03-26T08:29:16Z</dcterms:modified>
</cp:coreProperties>
</file>