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Default Extension="bin" ContentType="application/vnd.ms-office.vbaPro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47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06/relationships/vbaProject" Target="vbaProject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30.01.2012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DotumChe" pitchFamily="49" charset="-127"/>
                <a:ea typeface="DotumChe" pitchFamily="49" charset="-127"/>
              </a:rPr>
              <a:t>Числа первой сотни</a:t>
            </a:r>
            <a:endParaRPr lang="ru-RU" b="1" dirty="0">
              <a:solidFill>
                <a:srgbClr val="FF0000"/>
              </a:solidFill>
              <a:latin typeface="DotumChe" pitchFamily="49" charset="-127"/>
              <a:ea typeface="DotumChe" pitchFamily="49" charset="-127"/>
            </a:endParaRPr>
          </a:p>
        </p:txBody>
      </p:sp>
    </p:spTree>
    <p:custDataLst>
      <p:tags r:id="rId2"/>
    </p:custDataLst>
    <p:controls>
      <p:control spid="1090" name="TextBox1" r:id="rId3" imgW="2952720" imgH="285840"/>
    </p:controls>
    <p:extLst>
      <p:ext uri="{BB962C8B-B14F-4D97-AF65-F5344CB8AC3E}">
        <p14:creationId xmlns:p14="http://schemas.microsoft.com/office/powerpoint/2010/main" xmlns="" val="210411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28596" y="3429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28596" y="4357694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49000" cy="2000264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В записи числа </a:t>
            </a:r>
            <a:r>
              <a:rPr lang="ru-RU" sz="3600" dirty="0" smtClean="0">
                <a:solidFill>
                  <a:srgbClr val="7030A0"/>
                </a:solidFill>
              </a:rPr>
              <a:t>67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цифра </a:t>
            </a:r>
            <a:r>
              <a:rPr lang="ru-RU" sz="3600" dirty="0" smtClean="0">
                <a:solidFill>
                  <a:srgbClr val="7030A0"/>
                </a:solidFill>
              </a:rPr>
              <a:t>7</a:t>
            </a:r>
            <a:r>
              <a:rPr lang="ru-RU" sz="3600" dirty="0" smtClean="0">
                <a:solidFill>
                  <a:schemeClr val="tx1"/>
                </a:solidFill>
              </a:rPr>
              <a:t> означает: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>
          <a:xfrm>
            <a:off x="1276672" y="3357562"/>
            <a:ext cx="7543800" cy="571504"/>
          </a:xfrm>
        </p:spPr>
        <p:txBody>
          <a:bodyPr/>
          <a:lstStyle/>
          <a:p>
            <a:r>
              <a:rPr lang="ru-RU" dirty="0" smtClean="0"/>
              <a:t>Число десятков</a:t>
            </a:r>
            <a:endParaRPr lang="ru-RU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>
          <a:xfrm>
            <a:off x="1276672" y="4286256"/>
            <a:ext cx="7543800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Число единиц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28596" y="307181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28596" y="4214818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714348" y="928670"/>
            <a:ext cx="8106124" cy="1857388"/>
          </a:xfrm>
        </p:spPr>
        <p:txBody>
          <a:bodyPr/>
          <a:lstStyle/>
          <a:p>
            <a:r>
              <a:rPr lang="ru-RU" sz="3600" dirty="0" smtClean="0">
                <a:solidFill>
                  <a:srgbClr val="7030A0"/>
                </a:solidFill>
              </a:rPr>
              <a:t>Два десятка пять единиц </a:t>
            </a:r>
            <a:r>
              <a:rPr lang="ru-RU" sz="3600" dirty="0" smtClean="0">
                <a:solidFill>
                  <a:schemeClr val="tx1"/>
                </a:solidFill>
              </a:rPr>
              <a:t>– это число: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>
          <a:xfrm>
            <a:off x="1276672" y="3000372"/>
            <a:ext cx="7543800" cy="642942"/>
          </a:xfrm>
        </p:spPr>
        <p:txBody>
          <a:bodyPr/>
          <a:lstStyle/>
          <a:p>
            <a:r>
              <a:rPr lang="ru-RU" dirty="0" smtClean="0"/>
              <a:t>Двадцать пять</a:t>
            </a:r>
            <a:endParaRPr lang="ru-RU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>
          <a:xfrm>
            <a:off x="1276672" y="4143380"/>
            <a:ext cx="7543800" cy="50006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Пятьдесят три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28596" y="3643314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28596" y="4643446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785786" y="857232"/>
            <a:ext cx="8034686" cy="207170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Выбери верную цифровую запись числа </a:t>
            </a:r>
            <a:r>
              <a:rPr lang="ru-RU" sz="3600" dirty="0" smtClean="0">
                <a:solidFill>
                  <a:srgbClr val="7030A0"/>
                </a:solidFill>
              </a:rPr>
              <a:t>4 десятка 8 единиц</a:t>
            </a:r>
            <a:r>
              <a:rPr lang="ru-RU" sz="3600" dirty="0" smtClean="0">
                <a:solidFill>
                  <a:schemeClr val="tx1"/>
                </a:solidFill>
              </a:rPr>
              <a:t>: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>
          <a:xfrm>
            <a:off x="1276672" y="3571876"/>
            <a:ext cx="7543800" cy="571504"/>
          </a:xfrm>
        </p:spPr>
        <p:txBody>
          <a:bodyPr/>
          <a:lstStyle/>
          <a:p>
            <a:r>
              <a:rPr lang="ru-RU" dirty="0" smtClean="0"/>
              <a:t>48</a:t>
            </a:r>
            <a:endParaRPr lang="ru-RU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>
          <a:xfrm>
            <a:off x="1276672" y="4572008"/>
            <a:ext cx="7543800" cy="571504"/>
          </a:xfrm>
        </p:spPr>
        <p:txBody>
          <a:bodyPr/>
          <a:lstStyle/>
          <a:p>
            <a:r>
              <a:rPr lang="ru-RU" dirty="0" smtClean="0"/>
              <a:t>84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28596" y="2928934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28596" y="3643314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28596" y="4286256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28596" y="5000636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>
          <a:xfrm>
            <a:off x="714348" y="785794"/>
            <a:ext cx="8106124" cy="1714512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Какое из данных чисел </a:t>
            </a:r>
            <a:r>
              <a:rPr lang="ru-RU" sz="3600" dirty="0" smtClean="0">
                <a:solidFill>
                  <a:srgbClr val="7030A0"/>
                </a:solidFill>
              </a:rPr>
              <a:t>двузначное</a:t>
            </a:r>
            <a:r>
              <a:rPr lang="ru-RU" sz="3600" dirty="0" smtClean="0">
                <a:solidFill>
                  <a:schemeClr val="tx1"/>
                </a:solidFill>
              </a:rPr>
              <a:t>?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>
          <a:xfrm>
            <a:off x="1276672" y="2857496"/>
            <a:ext cx="7543800" cy="50006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>
          <a:xfrm>
            <a:off x="1276672" y="3571876"/>
            <a:ext cx="7543800" cy="50006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>
          <a:xfrm>
            <a:off x="1276672" y="4214818"/>
            <a:ext cx="7543800" cy="50006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100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>
          <a:xfrm>
            <a:off x="1276672" y="4929198"/>
            <a:ext cx="7543800" cy="50006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23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28596" y="2857496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28596" y="3643314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28596" y="450057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1043608" y="714356"/>
            <a:ext cx="7776864" cy="1857388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Числа </a:t>
            </a:r>
            <a:r>
              <a:rPr lang="ru-RU" sz="3600" dirty="0" smtClean="0">
                <a:solidFill>
                  <a:srgbClr val="7030A0"/>
                </a:solidFill>
              </a:rPr>
              <a:t>70, 67, 43, 27, 1 </a:t>
            </a:r>
            <a:r>
              <a:rPr lang="ru-RU" sz="3600" dirty="0" smtClean="0">
                <a:solidFill>
                  <a:schemeClr val="tx1"/>
                </a:solidFill>
              </a:rPr>
              <a:t>расположены: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>
          <a:xfrm>
            <a:off x="1276672" y="2786058"/>
            <a:ext cx="7543800" cy="571504"/>
          </a:xfrm>
        </p:spPr>
        <p:txBody>
          <a:bodyPr/>
          <a:lstStyle/>
          <a:p>
            <a:r>
              <a:rPr lang="ru-RU" dirty="0" smtClean="0"/>
              <a:t>В порядке увеличения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>
          <a:xfrm>
            <a:off x="1276672" y="3571876"/>
            <a:ext cx="7543800" cy="571504"/>
          </a:xfrm>
        </p:spPr>
        <p:txBody>
          <a:bodyPr/>
          <a:lstStyle/>
          <a:p>
            <a:r>
              <a:rPr lang="ru-RU" dirty="0" smtClean="0"/>
              <a:t>В порядке уменьшения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>
          <a:xfrm>
            <a:off x="1276672" y="4429132"/>
            <a:ext cx="7543800" cy="50006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беспорядке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79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K" val="0.9"/>
  <p:tag name="TFM" val="True"/>
  <p:tag name="TSB" val="5"/>
  <p:tag name="TFF" val="True"/>
  <p:tag name="TFC" val="True"/>
  <p:tag name="TFT" val="True"/>
  <p:tag name="TTIM" val="2"/>
  <p:tag name="TFO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1270</TotalTime>
  <Words>193</Words>
  <Application>Microsoft Office PowerPoint</Application>
  <PresentationFormat>Экран (4:3)</PresentationFormat>
  <Paragraphs>76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Слайд 1</vt:lpstr>
      <vt:lpstr>В записи числа 67  цифра 7 означает:</vt:lpstr>
      <vt:lpstr>Два десятка пять единиц – это число:</vt:lpstr>
      <vt:lpstr>Выбери верную цифровую запись числа 4 десятка 8 единиц:</vt:lpstr>
      <vt:lpstr>Какое из данных чисел двузначное?</vt:lpstr>
      <vt:lpstr>Числа 70, 67, 43, 27, 1 расположены:</vt:lpstr>
      <vt:lpstr>Слайд 7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user</cp:lastModifiedBy>
  <cp:revision>170</cp:revision>
  <dcterms:created xsi:type="dcterms:W3CDTF">2011-08-18T05:12:14Z</dcterms:created>
  <dcterms:modified xsi:type="dcterms:W3CDTF">2013-03-26T08:28:55Z</dcterms:modified>
</cp:coreProperties>
</file>