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7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Сложение и вычитание чисел в пределах 20. Задачи.</a:t>
            </a:r>
            <a:endParaRPr lang="ru-RU" dirty="0"/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28596" y="271462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8596" y="3500438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28596" y="4357694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28596" y="521495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642910" y="571480"/>
            <a:ext cx="8501090" cy="1714512"/>
          </a:xfrm>
        </p:spPr>
        <p:txBody>
          <a:bodyPr>
            <a:normAutofit/>
          </a:bodyPr>
          <a:lstStyle/>
          <a:p>
            <a:r>
              <a:rPr lang="ru-RU" sz="32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столе стояло 17 кружек.</a:t>
            </a:r>
            <a:br>
              <a:rPr lang="ru-RU" sz="32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Сколько кружек останется на столе, если убрать 9 кружек?</a:t>
            </a:r>
            <a:endParaRPr lang="ru-RU" sz="32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76672" y="2714620"/>
            <a:ext cx="7543800" cy="4286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276672" y="3500438"/>
            <a:ext cx="7543800" cy="500066"/>
          </a:xfrm>
        </p:spPr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276672" y="4357694"/>
            <a:ext cx="7543800" cy="500066"/>
          </a:xfrm>
        </p:spPr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76672" y="5143512"/>
            <a:ext cx="7543800" cy="571504"/>
          </a:xfrm>
        </p:spPr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357158" y="116632"/>
            <a:ext cx="8463314" cy="1431925"/>
          </a:xfrm>
        </p:spPr>
        <p:txBody>
          <a:bodyPr>
            <a:noAutofit/>
          </a:bodyPr>
          <a:lstStyle/>
          <a:p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Саши 4 карандаша, </a:t>
            </a:r>
            <a:b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у Кати на 8 карандашей больше. </a:t>
            </a:r>
            <a:b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Сколько карандашей у Кати?</a:t>
            </a:r>
            <a:endParaRPr lang="ru-RU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285720" y="116632"/>
            <a:ext cx="8534752" cy="1431925"/>
          </a:xfrm>
        </p:spPr>
        <p:txBody>
          <a:bodyPr>
            <a:noAutofit/>
          </a:bodyPr>
          <a:lstStyle/>
          <a:p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букете 9 красных тюльпанов, </a:t>
            </a:r>
            <a:b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жёлтых на 3 тюльпана меньше. </a:t>
            </a:r>
            <a:b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Сколько жёлтых тюльпанов в букете?</a:t>
            </a:r>
            <a:endParaRPr lang="ru-RU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428596" y="116632"/>
            <a:ext cx="8391876" cy="1431925"/>
          </a:xfrm>
        </p:spPr>
        <p:txBody>
          <a:bodyPr>
            <a:noAutofit/>
          </a:bodyPr>
          <a:lstStyle/>
          <a:p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Линейка дороже ручки на 8 рублей. Ручка стоит 6 рублей. </a:t>
            </a:r>
            <a:b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Сколько стоит линейка?</a:t>
            </a:r>
            <a:endParaRPr lang="ru-RU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15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285720" y="116632"/>
            <a:ext cx="8858280" cy="1431925"/>
          </a:xfrm>
        </p:spPr>
        <p:txBody>
          <a:bodyPr>
            <a:noAutofit/>
          </a:bodyPr>
          <a:lstStyle/>
          <a:p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Масса арбуза 6 кг, а масса дыни на 2 кг меньше. Что покажут весы, если на них положить и арбуз, и дыню вместе? </a:t>
            </a:r>
            <a:endParaRPr lang="ru-RU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K" val="0.9"/>
  <p:tag name="TFM" val="True"/>
  <p:tag name="TSB" val="5"/>
  <p:tag name="TFF" val="True"/>
  <p:tag name="TFT" val="True"/>
  <p:tag name="TTIM" val="15"/>
  <p:tag name="TFC" val="True"/>
  <p:tag name="TFO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1261</TotalTime>
  <Words>222</Words>
  <Application>Microsoft Office PowerPoint</Application>
  <PresentationFormat>Экран (4:3)</PresentationFormat>
  <Paragraphs>90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На столе стояло 17 кружек.  Сколько кружек останется на столе, если убрать 9 кружек?</vt:lpstr>
      <vt:lpstr>У Саши 4 карандаша,  а у Кати на 8 карандашей больше.  Сколько карандашей у Кати?</vt:lpstr>
      <vt:lpstr>В букете 9 красных тюльпанов,  а жёлтых на 3 тюльпана меньше.  Сколько жёлтых тюльпанов в букете?</vt:lpstr>
      <vt:lpstr>Линейка дороже ручки на 8 рублей. Ручка стоит 6 рублей.  Сколько стоит линейка?</vt:lpstr>
      <vt:lpstr>Масса арбуза 6 кг, а масса дыни на 2 кг меньше. Что покажут весы, если на них положить и арбуз, и дыню вместе? </vt:lpstr>
      <vt:lpstr>Слайд 7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user</cp:lastModifiedBy>
  <cp:revision>166</cp:revision>
  <dcterms:created xsi:type="dcterms:W3CDTF">2011-08-18T05:12:14Z</dcterms:created>
  <dcterms:modified xsi:type="dcterms:W3CDTF">2013-03-26T08:28:37Z</dcterms:modified>
</cp:coreProperties>
</file>