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Сложение и вычитание в пределах 20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16 – 9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10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17 – 8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8 + 7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4 + 9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15 – 6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76864" cy="1431925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9 + 7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17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8 + 5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11 – 7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5 + 5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424044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600" dirty="0" smtClean="0">
                <a:solidFill>
                  <a:schemeClr val="bg2">
                    <a:lumMod val="25000"/>
                  </a:schemeClr>
                </a:solidFill>
              </a:rPr>
              <a:t>11 – 4 =</a:t>
            </a:r>
            <a:endParaRPr lang="ru-RU" sz="6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F" val="True"/>
  <p:tag name="TFC" val="True"/>
  <p:tag name="TFT" val="True"/>
  <p:tag name="TTIM" val="10"/>
  <p:tag name="TFO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2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1234</TotalTime>
  <Words>251</Words>
  <Application>Microsoft Office PowerPoint</Application>
  <PresentationFormat>Экран (4:3)</PresentationFormat>
  <Paragraphs>135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Сумерки</vt:lpstr>
      <vt:lpstr>Слайд 1</vt:lpstr>
      <vt:lpstr>8 + 7 =</vt:lpstr>
      <vt:lpstr>4 + 9 =</vt:lpstr>
      <vt:lpstr>15 – 6 =</vt:lpstr>
      <vt:lpstr>9 + 7 =</vt:lpstr>
      <vt:lpstr>8 + 5 =</vt:lpstr>
      <vt:lpstr>11 – 7 =</vt:lpstr>
      <vt:lpstr>5 + 5 =</vt:lpstr>
      <vt:lpstr>11 – 4 =</vt:lpstr>
      <vt:lpstr>16 – 9 =</vt:lpstr>
      <vt:lpstr>17 – 8 =</vt:lpstr>
      <vt:lpstr>Слайд 12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user</cp:lastModifiedBy>
  <cp:revision>164</cp:revision>
  <dcterms:created xsi:type="dcterms:W3CDTF">2011-08-18T05:12:14Z</dcterms:created>
  <dcterms:modified xsi:type="dcterms:W3CDTF">2013-03-26T08:27:59Z</dcterms:modified>
</cp:coreProperties>
</file>