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Сложение и вычитание </a:t>
            </a:r>
          </a:p>
          <a:p>
            <a:r>
              <a:rPr lang="ru-RU" dirty="0" smtClean="0"/>
              <a:t>в пределах 10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7 – 7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6 + 3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4+4=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10 – 5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9 – 7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10 – 8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4 – 3 = 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2 + 8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6 + 4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10 – 1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F" val="True"/>
  <p:tag name="TFC" val="True"/>
  <p:tag name="TFT" val="True"/>
  <p:tag name="TTIM" val="8"/>
  <p:tag name="TK" val="0.9"/>
  <p:tag name="TFM" val="True"/>
  <p:tag name="TFO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1262</TotalTime>
  <Words>247</Words>
  <Application>Microsoft Office PowerPoint</Application>
  <PresentationFormat>Экран (4:3)</PresentationFormat>
  <Paragraphs>134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Слайд 1</vt:lpstr>
      <vt:lpstr>4+4=</vt:lpstr>
      <vt:lpstr>10 – 5 =</vt:lpstr>
      <vt:lpstr>9 – 7 =</vt:lpstr>
      <vt:lpstr>10 – 8 =</vt:lpstr>
      <vt:lpstr>4 – 3 = </vt:lpstr>
      <vt:lpstr>2 + 8 =</vt:lpstr>
      <vt:lpstr>6 + 4 =</vt:lpstr>
      <vt:lpstr>10 – 1 =</vt:lpstr>
      <vt:lpstr>7 – 7 =</vt:lpstr>
      <vt:lpstr>6 + 3 =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user</cp:lastModifiedBy>
  <cp:revision>167</cp:revision>
  <dcterms:created xsi:type="dcterms:W3CDTF">2011-08-18T05:12:14Z</dcterms:created>
  <dcterms:modified xsi:type="dcterms:W3CDTF">2013-03-26T08:27:42Z</dcterms:modified>
</cp:coreProperties>
</file>