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kovskoe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071678"/>
            <a:ext cx="828634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Компьютерное тестирование как средство формирования регулятивных УУД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85728"/>
            <a:ext cx="8210916" cy="18573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200" b="1" dirty="0" smtClean="0"/>
              <a:t>МУНИЦИПАЛЬНОЕ   БЮДЖЕТНОЕ   ОБЩЕОБРАЗОВАТЕЛЬНОЕ УЧРЕЖДЕНИЕ</a:t>
            </a:r>
            <a:endParaRPr lang="ru-RU" sz="2200" dirty="0" smtClean="0"/>
          </a:p>
          <a:p>
            <a:pPr algn="ctr"/>
            <a:r>
              <a:rPr lang="ru-RU" sz="2200" b="1" dirty="0" smtClean="0"/>
              <a:t>«СРЕДНЯЯ ОБЩЕОБРАЗОВАТЕЛЬНАЯ ШКОЛА С. КИРОВСКОЕ»</a:t>
            </a:r>
            <a:endParaRPr lang="ru-RU" sz="2200" dirty="0" smtClean="0"/>
          </a:p>
          <a:p>
            <a:pPr algn="ctr"/>
            <a:r>
              <a:rPr lang="ru-RU" sz="2200" dirty="0" smtClean="0"/>
              <a:t>694403, </a:t>
            </a:r>
            <a:r>
              <a:rPr lang="ru-RU" sz="2200" dirty="0" err="1" smtClean="0"/>
              <a:t>Тымовский</a:t>
            </a:r>
            <a:r>
              <a:rPr lang="ru-RU" sz="2200" dirty="0" smtClean="0"/>
              <a:t> район, с. Кировское,</a:t>
            </a:r>
          </a:p>
          <a:p>
            <a:pPr algn="ctr"/>
            <a:r>
              <a:rPr lang="ru-RU" sz="2200" dirty="0" smtClean="0"/>
              <a:t>ул. Центральная, 71. Тел. 95-1-44</a:t>
            </a:r>
          </a:p>
          <a:p>
            <a:pPr algn="ctr"/>
            <a:r>
              <a:rPr lang="ru-RU" sz="2200" u="sng" dirty="0" err="1" smtClean="0">
                <a:hlinkClick r:id="rId2"/>
              </a:rPr>
              <a:t>rikovskoe@yandex.ru</a:t>
            </a:r>
            <a:endParaRPr lang="ru-RU" sz="2200" dirty="0" smtClean="0"/>
          </a:p>
          <a:p>
            <a:pPr algn="ctr"/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77276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Безяева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Оксана Алексеевна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Образование в начальной школе является базой, фундаментом всего последующего обучения.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 первую очередь это касается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 (УУД), обеспечивающих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учиться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9296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ФГОС начального общего образования  содержится  характеристика 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личностных, 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регулятивных, 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познавательных, коммуникативных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универсальных учебных действий.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:\Новая папка\uud-sh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компьютерного тестирования повышает эффективность учебного процесса, активизирует познавательную деятельность школьников, способствует формированию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регулятивных УУД.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Один из вариантов разработки компьютерных тестов — использование программы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428868"/>
            <a:ext cx="6801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Компьютерные тесты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9256" y="428604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571612"/>
            <a:ext cx="3357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2714620"/>
            <a:ext cx="32861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3857628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000636"/>
            <a:ext cx="3429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5715016"/>
            <a:ext cx="6929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ИКТ – компетентности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1064239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диагностики формирования РУУД: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октябре 2011г.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67%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детей с низким уровнем формирования РУУД,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феврале 2013г.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7%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детей с низким уровнем формирования РУУД.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169973"/>
            <a:ext cx="75724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ывод: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Работа с компьютерным тестированием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способствует формированию РУУД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способствует формированию       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облегчает подготовку учителя к проведению тестового контроля обучающихся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 материалом для мониторинга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динамики обучения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в электронном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бумажном вариантах.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208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Компьютерное тестирование как средство формирования регулятивных УУД обучающихся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01</cp:lastModifiedBy>
  <cp:revision>9</cp:revision>
  <dcterms:created xsi:type="dcterms:W3CDTF">2013-03-13T13:09:53Z</dcterms:created>
  <dcterms:modified xsi:type="dcterms:W3CDTF">2013-03-13T22:45:02Z</dcterms:modified>
</cp:coreProperties>
</file>