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3"/>
  </p:notesMasterIdLst>
  <p:sldIdLst>
    <p:sldId id="256" r:id="rId2"/>
    <p:sldId id="279" r:id="rId3"/>
    <p:sldId id="276" r:id="rId4"/>
    <p:sldId id="277" r:id="rId5"/>
    <p:sldId id="278" r:id="rId6"/>
    <p:sldId id="257" r:id="rId7"/>
    <p:sldId id="283" r:id="rId8"/>
    <p:sldId id="280" r:id="rId9"/>
    <p:sldId id="284" r:id="rId10"/>
    <p:sldId id="281" r:id="rId11"/>
    <p:sldId id="282" r:id="rId12"/>
    <p:sldId id="285" r:id="rId13"/>
    <p:sldId id="290" r:id="rId14"/>
    <p:sldId id="291" r:id="rId15"/>
    <p:sldId id="295" r:id="rId16"/>
    <p:sldId id="296" r:id="rId17"/>
    <p:sldId id="294" r:id="rId18"/>
    <p:sldId id="287" r:id="rId19"/>
    <p:sldId id="288" r:id="rId20"/>
    <p:sldId id="258" r:id="rId21"/>
    <p:sldId id="259" r:id="rId22"/>
    <p:sldId id="261" r:id="rId23"/>
    <p:sldId id="263" r:id="rId24"/>
    <p:sldId id="264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1" autoAdjust="0"/>
    <p:restoredTop sz="94660"/>
  </p:normalViewPr>
  <p:slideViewPr>
    <p:cSldViewPr>
      <p:cViewPr varScale="1">
        <p:scale>
          <a:sx n="83" d="100"/>
          <a:sy n="83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B7D4-4962-44E1-A4B3-FCD9F03CDC88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AF842-88DD-4B7A-9AA6-2ACDFA85C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Bashkirskiy-kuray-Melodiya-umirotvoreniya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1_%D0%BE%D0%BA%D1%82%D1%8F%D0%B1%D1%80%D1%8F" TargetMode="External"/><Relationship Id="rId3" Type="http://schemas.openxmlformats.org/officeDocument/2006/relationships/hyperlink" Target="http://ru.wikipedia.org/wiki/%D0%A0%D0%B5%D1%81%D0%BF%D1%83%D0%B1%D0%BB%D0%B8%D0%BA%D0%B0_(%D0%A0%D0%BE%D1%81%D1%81%D0%B8%D1%8F)" TargetMode="External"/><Relationship Id="rId7" Type="http://schemas.openxmlformats.org/officeDocument/2006/relationships/hyperlink" Target="http://ru.wikipedia.org/wiki/%D0%A3%D1%80%D0%B0%D0%BB%D1%8C%D1%81%D0%BA%D0%B8%D0%B9_%D1%8D%D0%BA%D0%BE%D0%BD%D0%BE%D0%BC%D0%B8%D1%87%D0%B5%D1%81%D0%BA%D0%B8%D0%B9_%D1%80%D0%B0%D0%B9%D0%BE%D0%BD" TargetMode="External"/><Relationship Id="rId2" Type="http://schemas.openxmlformats.org/officeDocument/2006/relationships/hyperlink" Target="http://ru.wikipedia.org/wiki/%D0%91%D0%B0%D1%88%D0%BA%D0%B8%D1%80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8%D0%B2%D0%BE%D0%BB%D0%B6%D1%81%D0%BA%D0%B8%D0%B9_%D1%84%D0%B5%D0%B4%D0%B5%D1%80%D0%B0%D0%BB%D1%8C%D0%BD%D1%8B%D0%B9_%D0%BE%D0%BA%D1%80%D1%83%D0%B3_%D0%A0%D0%BE%D1%81%D1%81%D0%B8%D0%B9%D1%81%D0%BA%D0%BE%D0%B9_%D0%A4%D0%B5%D0%B4%D0%B5%D1%80%D0%B0%D1%86%D0%B8%D0%B8" TargetMode="External"/><Relationship Id="rId5" Type="http://schemas.openxmlformats.org/officeDocument/2006/relationships/hyperlink" Target="http://ru.wikipedia.org/wiki/%D0%A4%D0%B5%D0%B4%D0%B5%D1%80%D0%B0%D1%82%D0%B8%D0%B2%D0%BD%D0%BE%D0%B5_%D1%83%D1%81%D1%82%D1%80%D0%BE%D0%B9%D1%81%D1%82%D0%B2%D0%BE_%D0%A0%D0%BE%D1%81%D1%81%D0%B8%D0%B8" TargetMode="External"/><Relationship Id="rId10" Type="http://schemas.openxmlformats.org/officeDocument/2006/relationships/hyperlink" Target="http://ru.wikipedia.org/wiki/%D0%A3%D1%84%D0%B0" TargetMode="External"/><Relationship Id="rId4" Type="http://schemas.openxmlformats.org/officeDocument/2006/relationships/hyperlink" Target="http://ru.wikipedia.org/wiki/%D0%93%D0%BE%D1%81%D1%83%D0%B4%D0%B0%D1%80%D1%81%D1%82%D0%B2%D0%BE" TargetMode="External"/><Relationship Id="rId9" Type="http://schemas.openxmlformats.org/officeDocument/2006/relationships/hyperlink" Target="http://ru.wikipedia.org/wiki/1990_%D0%B3%D0%BE%D0%B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Bashkirskiy-kuray-Melodiya-umirotvoreniya(muzofon.com).mp3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Bashkirskiy-kuray-Melodiya-umirotvoreniya(muzofon.com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500042"/>
            <a:ext cx="50006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Что такое Башкортостан?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Может, это непокорный робкий стан?!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Запах мёда, тысячи коней,-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Всё есть у Башкирии моей!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Как великий, благородный муж -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Так раскинулся большой </a:t>
            </a:r>
            <a:r>
              <a:rPr lang="ru-RU" sz="2000" dirty="0" err="1" smtClean="0">
                <a:solidFill>
                  <a:srgbClr val="0070C0"/>
                </a:solidFill>
                <a:latin typeface="Arial Black" pitchFamily="34" charset="0"/>
              </a:rPr>
              <a:t>Нугуш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...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Здесь Уральских гор кайма лежит,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err="1" smtClean="0">
                <a:solidFill>
                  <a:srgbClr val="0070C0"/>
                </a:solidFill>
                <a:latin typeface="Arial Black" pitchFamily="34" charset="0"/>
              </a:rPr>
              <a:t>Агидель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- красавица бежит.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Меж густых лесов </a:t>
            </a:r>
            <a:r>
              <a:rPr lang="ru-RU" sz="2000" dirty="0" err="1" smtClean="0">
                <a:solidFill>
                  <a:srgbClr val="0070C0"/>
                </a:solidFill>
                <a:latin typeface="Arial Black" pitchFamily="34" charset="0"/>
              </a:rPr>
              <a:t>курай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поёт,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Звуком чистым, хрупким за собой зовёт,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А потом уводит далеко туда,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Где стучит ключом </a:t>
            </a:r>
            <a:r>
              <a:rPr lang="ru-RU" sz="2000" dirty="0" err="1" smtClean="0">
                <a:solidFill>
                  <a:srgbClr val="0070C0"/>
                </a:solidFill>
                <a:latin typeface="Arial Black" pitchFamily="34" charset="0"/>
              </a:rPr>
              <a:t>Усольская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вода.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Вечность, мудрость, вера и добро -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Все тебе, Башкортостан, дано...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4" name="Picture 6" descr="http://nedv-buy.ucoz.ru/map_rb/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214717" cy="5786478"/>
          </a:xfrm>
          <a:prstGeom prst="rect">
            <a:avLst/>
          </a:prstGeom>
          <a:noFill/>
        </p:spPr>
      </p:pic>
      <p:pic>
        <p:nvPicPr>
          <p:cNvPr id="12" name="Bashkirskiy-kuray-Melodiya-umirotvore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audio>
              <p:cMediaNode numSld="31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ufainfo.ru/travel/images/cat/b9981c44990b056d3f38a2e379d18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5500726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71481"/>
            <a:ext cx="2357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Водопад</a:t>
            </a:r>
            <a:r>
              <a:rPr lang="ru-RU" sz="2400" dirty="0" smtClean="0"/>
              <a:t> </a:t>
            </a:r>
            <a:r>
              <a:rPr lang="ru-RU" sz="2400" dirty="0" err="1" smtClean="0"/>
              <a:t>Куперля</a:t>
            </a:r>
            <a:r>
              <a:rPr lang="ru-RU" sz="2400" dirty="0" smtClean="0"/>
              <a:t> у </a:t>
            </a:r>
            <a:r>
              <a:rPr lang="ru-RU" sz="2400" dirty="0" err="1" smtClean="0"/>
              <a:t>Нугушского</a:t>
            </a:r>
            <a:r>
              <a:rPr lang="ru-RU" sz="2400" dirty="0" smtClean="0"/>
              <a:t> водохранилища </a:t>
            </a:r>
            <a:endParaRPr lang="ru-RU" sz="24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nler.ru/images/photos/medium/68a83c49374e4f8757019435b1f651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5143536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928671"/>
            <a:ext cx="2714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Водопад</a:t>
            </a:r>
            <a:r>
              <a:rPr lang="ru-RU" sz="2800" dirty="0" smtClean="0"/>
              <a:t> </a:t>
            </a:r>
            <a:r>
              <a:rPr lang="ru-RU" sz="2800" dirty="0" err="1" smtClean="0"/>
              <a:t>Гадельша</a:t>
            </a:r>
            <a:r>
              <a:rPr lang="ru-RU" sz="2800" dirty="0" smtClean="0"/>
              <a:t> - самый высокий </a:t>
            </a:r>
            <a:r>
              <a:rPr lang="ru-RU" sz="2800" b="1" dirty="0" smtClean="0"/>
              <a:t>водопад</a:t>
            </a:r>
            <a:r>
              <a:rPr lang="ru-RU" sz="2800" dirty="0" smtClean="0"/>
              <a:t> в </a:t>
            </a:r>
            <a:r>
              <a:rPr lang="ru-RU" sz="2800" b="1" dirty="0" smtClean="0"/>
              <a:t>Башкортостане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.bp.blogspot.com/_spYWXJCQXak/Sp1towF_UuI/AAAAAAAAAjE/yPUwkVGRpsA/s400/%D0%BA%D0%B0%D0%BF%D0%BE%D0%B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00042"/>
            <a:ext cx="5072078" cy="5810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14356"/>
            <a:ext cx="2571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Капова</a:t>
            </a:r>
            <a:r>
              <a:rPr lang="ru-RU" sz="2400" dirty="0" smtClean="0"/>
              <a:t> пещера - признанный в мире исторический памятник и главная достопримечательность заповедника </a:t>
            </a:r>
            <a:r>
              <a:rPr lang="ru-RU" sz="2400" dirty="0" err="1" smtClean="0"/>
              <a:t>Шульган-Таш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_spYWXJCQXak/TI9Z2O0PTNI/AAAAAAAAA0M/kbCqJNb6KWQ/s400/P1150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53"/>
            <a:ext cx="4786346" cy="57150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70" y="1428737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Пещера Победа</a:t>
            </a:r>
            <a:endParaRPr lang="ru-RU" sz="36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_spYWXJCQXak/TI9Z2g2If6I/AAAAAAAAA0c/DbYsjyPH-J0/s400/P1150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72428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i015.radikal.ru/0906/57/8394b8c507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shinform.ru/upload/iblock/d03/x_e0a3bde4_ejw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42955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bash-tur.ru/images/gallery/big/k627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78674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1.bp.blogspot.com/-peHhS56jZpE/Tp_zBuId6qI/AAAAAAAAA-0/ht1CM51cCws/s400/P1200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58" y="464323"/>
            <a:ext cx="8048708" cy="576863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_spYWXJCQXak/ScfnIY0txMI/AAAAAAAAAJU/9fCLudf08JE/s320/P1050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643866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Респу́блика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Башкортоста́н</a:t>
            </a:r>
            <a:r>
              <a:rPr lang="ru-RU" sz="3600" dirty="0" smtClean="0"/>
              <a:t> (</a:t>
            </a:r>
            <a:r>
              <a:rPr lang="ru-RU" sz="3600" dirty="0" err="1" smtClean="0">
                <a:hlinkClick r:id="rId2" tooltip="Башкирский язык"/>
              </a:rPr>
              <a:t>башк</a:t>
            </a:r>
            <a:r>
              <a:rPr lang="ru-RU" sz="3600" dirty="0" smtClean="0">
                <a:hlinkClick r:id="rId2" tooltip="Башкирский язык"/>
              </a:rPr>
              <a:t>.</a:t>
            </a:r>
            <a:r>
              <a:rPr lang="ru-RU" sz="3600" dirty="0" smtClean="0"/>
              <a:t> </a:t>
            </a:r>
            <a:r>
              <a:rPr lang="ru-RU" sz="3600" i="1" dirty="0" err="1" smtClean="0"/>
              <a:t>Башҡортостан Республикаһы</a:t>
            </a:r>
            <a:r>
              <a:rPr lang="ru-RU" sz="3600" dirty="0" smtClean="0"/>
              <a:t>) — </a:t>
            </a:r>
            <a:r>
              <a:rPr lang="ru-RU" sz="3600" dirty="0" smtClean="0">
                <a:hlinkClick r:id="rId3" tooltip="Республика (Россия)"/>
              </a:rPr>
              <a:t>республика</a:t>
            </a:r>
            <a:r>
              <a:rPr lang="ru-RU" sz="3600" dirty="0" smtClean="0"/>
              <a:t> (</a:t>
            </a:r>
            <a:r>
              <a:rPr lang="ru-RU" sz="3600" dirty="0" smtClean="0">
                <a:hlinkClick r:id="rId4" tooltip="Государство"/>
              </a:rPr>
              <a:t>государство</a:t>
            </a:r>
            <a:r>
              <a:rPr lang="ru-RU" sz="3600" dirty="0" smtClean="0"/>
              <a:t>), </a:t>
            </a:r>
            <a:r>
              <a:rPr lang="ru-RU" sz="3600" dirty="0" smtClean="0">
                <a:hlinkClick r:id="rId5" tooltip="Федеративное устройство России"/>
              </a:rPr>
              <a:t>субъект Российской Федерации</a:t>
            </a:r>
            <a:r>
              <a:rPr lang="ru-RU" sz="3600" dirty="0" smtClean="0"/>
              <a:t>. Входит в состав </a:t>
            </a:r>
            <a:r>
              <a:rPr lang="ru-RU" sz="3600" dirty="0" smtClean="0">
                <a:hlinkClick r:id="rId6" tooltip="Приволжский федеральный округ Российской Федерации"/>
              </a:rPr>
              <a:t>Приволжского федерального округа</a:t>
            </a:r>
            <a:r>
              <a:rPr lang="ru-RU" sz="3600" dirty="0" smtClean="0"/>
              <a:t>, являясь частью </a:t>
            </a:r>
            <a:r>
              <a:rPr lang="ru-RU" sz="3600" dirty="0" smtClean="0">
                <a:hlinkClick r:id="rId7" tooltip="Уральский экономический район"/>
              </a:rPr>
              <a:t>Уральского экономического района</a:t>
            </a:r>
            <a:r>
              <a:rPr lang="ru-RU" sz="3600" dirty="0" smtClean="0"/>
              <a:t>. Образована </a:t>
            </a:r>
            <a:r>
              <a:rPr lang="ru-RU" sz="3600" dirty="0" smtClean="0">
                <a:hlinkClick r:id="rId8" tooltip="11 октября"/>
              </a:rPr>
              <a:t>11 октября</a:t>
            </a:r>
            <a:r>
              <a:rPr lang="ru-RU" sz="3600" dirty="0" smtClean="0"/>
              <a:t> </a:t>
            </a:r>
            <a:r>
              <a:rPr lang="ru-RU" sz="3600" dirty="0" smtClean="0">
                <a:hlinkClick r:id="rId9" tooltip="1990 год"/>
              </a:rPr>
              <a:t>1990 года</a:t>
            </a:r>
            <a:r>
              <a:rPr lang="ru-RU" sz="3600" dirty="0" smtClean="0"/>
              <a:t>. Столица — город </a:t>
            </a:r>
            <a:r>
              <a:rPr lang="ru-RU" sz="3600" dirty="0" smtClean="0">
                <a:hlinkClick r:id="rId10" tooltip="Уфа"/>
              </a:rPr>
              <a:t>Уфа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orfey.net/upload/iblock/33f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3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sdelanounas.ru/i/d/3/d3d3LnJpYS1iYXNoa2lyaWEuY29tL3VwbG9hZHMvaW1hZ2VzL25ld3MvYmlnMzQyaW1hZ2UyLmpwZz9fX2lkPTIwMT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10499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bib.nnkinfo.ru/knigi/04_2013/zapovedniki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14380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pazitiff.info/uploads/posts/2012-10/1350599243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15304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thebigzoo.com/images/animals/Alces_alces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0105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.rl0.ru/pgc/432x288/51756e32-c211-44fa-c211-44f5cb56526e.photo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7249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-fotki.yandex.ru/get/6420/178656641.0/0_a522e_7a3aabc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50085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engri-arsen.narod.ru/traveller/kat/kat3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5818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marshruty.ru/PhotoFiles/2/0/e/f/20ef6f46688e48428055f42b3600887a/large/IMG_0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0099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arkaim-travel.ru/tur/leto/bashkir/full/01154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643866" cy="5786478"/>
          </a:xfrm>
          <a:prstGeom prst="rect">
            <a:avLst/>
          </a:prstGeom>
          <a:noFill/>
        </p:spPr>
      </p:pic>
      <p:pic>
        <p:nvPicPr>
          <p:cNvPr id="3" name="Bashkirskiy-kuray-Melodiya-umirotvore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1.wikia.nocookie.net/__cb20090119222645/icehockey/images/f/fe/Flag_of_Bashkortost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5030878" cy="31901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1694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СИМВОЛЫ 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РЕСПУБЛИКИ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БАШКОРТОСТАН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000108"/>
            <a:ext cx="2928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Государственный флаг РБ был принят 25 .02. 1992 года. Авторами флага являются Урал </a:t>
            </a:r>
            <a:r>
              <a:rPr lang="ru-RU" sz="2000" b="1" dirty="0" err="1" smtClean="0"/>
              <a:t>Масалимов</a:t>
            </a:r>
            <a:r>
              <a:rPr lang="ru-RU" sz="2000" b="1" dirty="0" smtClean="0"/>
              <a:t> и Ольга </a:t>
            </a:r>
            <a:r>
              <a:rPr lang="ru-RU" sz="2000" b="1" dirty="0" err="1" smtClean="0"/>
              <a:t>Асабина</a:t>
            </a:r>
            <a:r>
              <a:rPr lang="ru-RU" sz="2000" b="1" dirty="0" smtClean="0"/>
              <a:t>. Это прямоугольное трехцветное полотнище: синий цвет означает ясность и чистоту помыслов народов республики; белый цвет означает миролюбие, открытость, готовность помочь; зеленый – свободу, вечность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714884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 белой полосе в середине есть круг – знак вечного движения, а середине круга – цветок </a:t>
            </a:r>
            <a:r>
              <a:rPr lang="ru-RU" sz="2000" b="1" dirty="0" err="1" smtClean="0"/>
              <a:t>курая</a:t>
            </a:r>
            <a:r>
              <a:rPr lang="ru-RU" sz="2000" b="1" dirty="0" smtClean="0"/>
              <a:t>, состоящий из семи лепестков – они олицетворяют семь родов, положивших начало башкирскому народу. 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zaecomir.ru/calereya2/bashkiriya0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28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Башкирия моя, земля и небо,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Моя любовь,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Мой соловьиный край!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Мне жаль того,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Кто здесь ни разу не был.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Мне жаль того,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Кому не пел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курай</a:t>
            </a:r>
            <a:r>
              <a:rPr lang="ru-RU" sz="4000" b="1" i="1" dirty="0" smtClean="0">
                <a:solidFill>
                  <a:srgbClr val="FF0000"/>
                </a:solidFill>
              </a:rPr>
              <a:t>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aekwon-do-rb.ru/im_pages/3_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643338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642918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Государственный герб нашей Республики был принят 12.12.1993 года. Автором является художник </a:t>
            </a:r>
            <a:r>
              <a:rPr lang="ru-RU" sz="2000" b="1" dirty="0" err="1" smtClean="0"/>
              <a:t>Фазлетдин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Ислахов</a:t>
            </a:r>
            <a:r>
              <a:rPr lang="ru-RU" sz="2000" b="1" dirty="0" smtClean="0"/>
              <a:t>. На нем изображен памятник Салавату </a:t>
            </a:r>
            <a:r>
              <a:rPr lang="ru-RU" sz="2000" b="1" dirty="0" err="1" smtClean="0"/>
              <a:t>Юлаеву</a:t>
            </a:r>
            <a:r>
              <a:rPr lang="ru-RU" sz="2000" b="1" dirty="0" smtClean="0"/>
              <a:t> (символ мужества народа) на фоне восходящего солнца и лучей, что символизирует стремление народа к свободе. По краям герба – башкирский орнамент. Ниже изображены соцветие </a:t>
            </a:r>
            <a:r>
              <a:rPr lang="ru-RU" sz="2000" b="1" dirty="0" err="1" smtClean="0"/>
              <a:t>курая</a:t>
            </a:r>
            <a:r>
              <a:rPr lang="ru-RU" sz="2000" b="1" dirty="0" smtClean="0"/>
              <a:t> – это символ стремления к единству; лента окрашенная в цвета Государственного флага РБ с надписью по белому полю “Башкортостан”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000108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Государственный гимн республики – это музыкально – поэтическое произведение. Он был принят 12.10. 1993 года. Авторы слов – </a:t>
            </a:r>
            <a:r>
              <a:rPr lang="ru-RU" sz="2800" b="1" dirty="0" err="1" smtClean="0"/>
              <a:t>Равиль</a:t>
            </a:r>
            <a:r>
              <a:rPr lang="ru-RU" sz="2800" b="1" dirty="0" smtClean="0"/>
              <a:t> Бикбаев и </a:t>
            </a:r>
            <a:r>
              <a:rPr lang="ru-RU" sz="2800" b="1" dirty="0" err="1" smtClean="0"/>
              <a:t>Рашит</a:t>
            </a:r>
            <a:r>
              <a:rPr lang="ru-RU" sz="2800" b="1" dirty="0" smtClean="0"/>
              <a:t> Шакуров, а музыку написал </a:t>
            </a:r>
            <a:r>
              <a:rPr lang="ru-RU" sz="2800" b="1" dirty="0" err="1" smtClean="0"/>
              <a:t>Фарит</a:t>
            </a:r>
            <a:r>
              <a:rPr lang="ru-RU" sz="2800" b="1" dirty="0" smtClean="0"/>
              <a:t> Идрисов. Государственный гимн нашей республики выражает независимость нашей республики, единство и дружбу ее народов</a:t>
            </a:r>
            <a:endParaRPr lang="ru-RU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ur.gd/wp-content/uploads/2013/06/g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929618" cy="5857916"/>
          </a:xfrm>
          <a:prstGeom prst="rect">
            <a:avLst/>
          </a:prstGeom>
          <a:noFill/>
        </p:spPr>
      </p:pic>
      <p:pic>
        <p:nvPicPr>
          <p:cNvPr id="3" name="Bashkirskiy-kuray-Melodiya-umirotvore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xrb.ru/img/ufa_b_64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72628"/>
            <a:ext cx="6506880" cy="59567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785794"/>
            <a:ext cx="1785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Кукраук</a:t>
            </a:r>
            <a:r>
              <a:rPr lang="ru-RU" dirty="0" smtClean="0"/>
              <a:t> или </a:t>
            </a:r>
            <a:r>
              <a:rPr lang="ru-RU" dirty="0" err="1" smtClean="0"/>
              <a:t>Кук-Караук</a:t>
            </a:r>
            <a:r>
              <a:rPr lang="ru-RU" dirty="0" smtClean="0"/>
              <a:t> славится своим живописным видом. Это один из крупнейших водопадов в Башкирии.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nt-ufa.com/wp-content/uploads/2012/07/IMG_0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6096000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86578" y="714356"/>
            <a:ext cx="1857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Водопад</a:t>
            </a:r>
            <a:r>
              <a:rPr lang="ru-RU" sz="2400" dirty="0" smtClean="0"/>
              <a:t> </a:t>
            </a:r>
            <a:r>
              <a:rPr lang="ru-RU" sz="2400" dirty="0" err="1" smtClean="0"/>
              <a:t>Атыш</a:t>
            </a:r>
            <a:r>
              <a:rPr lang="ru-RU" sz="2400" dirty="0" smtClean="0"/>
              <a:t> самый красивый </a:t>
            </a:r>
            <a:r>
              <a:rPr lang="ru-RU" sz="2400" b="1" dirty="0" smtClean="0"/>
              <a:t>водопад</a:t>
            </a:r>
            <a:r>
              <a:rPr lang="ru-RU" sz="2400" dirty="0" smtClean="0"/>
              <a:t> в </a:t>
            </a:r>
            <a:r>
              <a:rPr lang="ru-RU" sz="2400" b="1" dirty="0" smtClean="0"/>
              <a:t>Башкирии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nler.ru/images/photos/medium/ed6f1a92477dda208455be9fbe7547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467606" cy="4857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71481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Природа </a:t>
            </a:r>
            <a:r>
              <a:rPr lang="ru-RU" sz="2400" b="1" dirty="0" smtClean="0"/>
              <a:t>Башкортостана</a:t>
            </a:r>
            <a:r>
              <a:rPr lang="ru-RU" sz="2400" dirty="0" smtClean="0"/>
              <a:t>.  </a:t>
            </a:r>
            <a:r>
              <a:rPr lang="ru-RU" sz="2400" b="1" dirty="0" smtClean="0"/>
              <a:t>Водопад</a:t>
            </a:r>
            <a:r>
              <a:rPr lang="ru-RU" sz="2400" dirty="0" smtClean="0"/>
              <a:t> </a:t>
            </a:r>
            <a:r>
              <a:rPr lang="ru-RU" sz="2400" dirty="0" err="1" smtClean="0"/>
              <a:t>Атыш</a:t>
            </a:r>
            <a:r>
              <a:rPr lang="ru-RU" sz="2400" dirty="0" smtClean="0"/>
              <a:t> . Моя родина - </a:t>
            </a:r>
            <a:r>
              <a:rPr lang="ru-RU" sz="2400" b="1" dirty="0" smtClean="0"/>
              <a:t>Башкортостан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8D1BFF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272</TotalTime>
  <Words>327</Words>
  <PresentationFormat>Экран (4:3)</PresentationFormat>
  <Paragraphs>15</Paragraphs>
  <Slides>31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2013-09-30T11:54:37Z</dcterms:created>
  <dcterms:modified xsi:type="dcterms:W3CDTF">2013-10-06T13:22:03Z</dcterms:modified>
</cp:coreProperties>
</file>