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1.pic4you.ru/allimage/y2012/08-20/12216/2356205.png" TargetMode="External"/><Relationship Id="rId2" Type="http://schemas.openxmlformats.org/officeDocument/2006/relationships/hyperlink" Target="http://s3.pic4you.ru/allimage/y2013/10-24/12216/392512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521/108950446.113/0_cd1e6_7c1b8dea_S" TargetMode="External"/><Relationship Id="rId5" Type="http://schemas.openxmlformats.org/officeDocument/2006/relationships/hyperlink" Target="http://img-fotki.yandex.ru/get/6610/134091466.1c/0_8f975_cc74afe5_S" TargetMode="External"/><Relationship Id="rId4" Type="http://schemas.openxmlformats.org/officeDocument/2006/relationships/hyperlink" Target="http://s1.pic4you.ru/allimage/y2012/08-20/12216/235620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683568" y="980728"/>
            <a:ext cx="6643734" cy="5443236"/>
            <a:chOff x="1544708" y="583898"/>
            <a:chExt cx="7165477" cy="61780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44708" y="583898"/>
              <a:ext cx="7165477" cy="4296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Умножение и деление чисел</a:t>
              </a:r>
            </a:p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«Школа 2100»</a:t>
              </a:r>
            </a:p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2 класс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676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Белко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Галина Степановна,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ГБОУ СОШ № 491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Санкт-петербург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2015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выражений. Результаты деления находите, пользуясь таблицей умножения.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72816"/>
            <a:ext cx="1296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3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4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5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6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7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8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9 =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772816"/>
            <a:ext cx="1296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900" y="1772816"/>
            <a:ext cx="14172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2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: 2 =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6032" y="1772816"/>
            <a:ext cx="1296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: 3 =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4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: 5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: 6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: 7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8 =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: 9 =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8780" y="17728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6809" y="21708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3661" y="25611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470" y="30420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545" y="266401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9189" y="298852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66014" y="344683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0923" y="386692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6809" y="437501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4231" y="478902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970" y="22222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2793" y="17728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7811" y="479492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0545" y="43111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0545" y="39633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0545" y="354241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151" y="43240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30059" y="39032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059" y="34729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30059" y="306994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11004" y="26717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1004" y="22222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09618" y="47527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88104" y="43166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5140" y="38950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8104" y="34680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10231" y="30191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18286" y="25974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20075" y="22222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1004" y="48636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уравнения подбором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2268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* 2 = 12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3306435"/>
            <a:ext cx="19832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* а = 6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3176" y="1700808"/>
            <a:ext cx="2268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* у = 18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306435"/>
            <a:ext cx="19832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* 2 = 8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42392" y="14960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Овал 24"/>
          <p:cNvSpPr/>
          <p:nvPr/>
        </p:nvSpPr>
        <p:spPr>
          <a:xfrm>
            <a:off x="442392" y="32031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730261" y="1729131"/>
            <a:ext cx="617711" cy="679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730260" y="3356451"/>
            <a:ext cx="617711" cy="657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Решите задачи.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5"/>
            <a:ext cx="8229600" cy="1265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У африканских слонов на конце хобота два отростка. Сколько отростков у трёх слонов? Пяти слонов? Семи слонов?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46" y="2018407"/>
            <a:ext cx="1248137" cy="9361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92" y="2029861"/>
            <a:ext cx="1248137" cy="9361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738" y="2018406"/>
            <a:ext cx="1248137" cy="9361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7157" y="2019345"/>
            <a:ext cx="3348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3 = 6 (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031" y="3082671"/>
            <a:ext cx="1248137" cy="9361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82671"/>
            <a:ext cx="1248137" cy="9361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230" y="3082671"/>
            <a:ext cx="1248137" cy="93610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04" y="3082672"/>
            <a:ext cx="1248137" cy="93610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83" y="3082672"/>
            <a:ext cx="1248137" cy="93610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10" y="4797046"/>
            <a:ext cx="1248137" cy="9361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64" y="4797046"/>
            <a:ext cx="1248137" cy="93610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696" y="4797046"/>
            <a:ext cx="1248137" cy="9361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526" y="4797046"/>
            <a:ext cx="1248137" cy="93610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68" y="4797046"/>
            <a:ext cx="1248137" cy="93610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05" y="4797046"/>
            <a:ext cx="1248137" cy="93610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34" y="4797046"/>
            <a:ext cx="1248137" cy="93610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6044" y="4116702"/>
            <a:ext cx="3605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5 = 10 (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438" y="5803535"/>
            <a:ext cx="3605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7 = 14 (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6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Решите задачу.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9"/>
            <a:ext cx="8229600" cy="15841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двух соек в гнёздах по 8 яиц, а у двух куропаток по 9 яиц. Сколько всего яиц отложили 2 сойки и две куропатки?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570625"/>
            <a:ext cx="479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двух соек – по 8 яиц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72" y="3044380"/>
            <a:ext cx="6065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двух куропаток – по 9 яиц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336800" y="2711731"/>
            <a:ext cx="57606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71934" y="2845765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яиц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680" y="3690711"/>
            <a:ext cx="664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8 * 2 = 16 (яиц) – у двух соек.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80" y="4164466"/>
            <a:ext cx="7917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= 18 (яиц) – у двух куропаток.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680" y="4660207"/>
            <a:ext cx="4576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16 * 18 = 34 (яйца)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848" y="5306538"/>
            <a:ext cx="6918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всего отложили 34 яйца.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9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Решите задачи.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7057"/>
            <a:ext cx="8229600" cy="15818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Садовник посадил 16 кустов сирени в два ряда поровну. Сколько кустов сирени в одном ряду?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708921"/>
            <a:ext cx="2791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2 = 8 (к.)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984" y="3355252"/>
            <a:ext cx="7839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8 кустов сирени в одном ряду.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4001583"/>
            <a:ext cx="8229600" cy="108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Шестнадцать мячей разложили по 2 мяча в сетку. Сколько сеток понадобилось?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5084540"/>
            <a:ext cx="8229600" cy="580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2 = 8 (с.)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18984" y="5797730"/>
            <a:ext cx="8229600" cy="580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потребовалось 8 сеток.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6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 rot="-866554">
            <a:off x="839201" y="1027798"/>
            <a:ext cx="6635898" cy="38211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53171"/>
              </a:avLst>
            </a:prstTxWarp>
          </a:bodyPr>
          <a:lstStyle/>
          <a:p>
            <a:pPr algn="ctr"/>
            <a:r>
              <a:rPr lang="ru-RU" sz="7200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Segoe Script"/>
              </a:rPr>
              <a:t>ДО НОВЫХ </a:t>
            </a:r>
            <a:r>
              <a:rPr lang="ru-RU" sz="7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Segoe Script"/>
              </a:rPr>
              <a:t>ВСТРЕЧ!</a:t>
            </a:r>
            <a:endParaRPr lang="ru-RU" sz="7200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Segoe Scrip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68916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Школьный клипарт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http://s3.pic4you.ru/allimage/y2013/10-24/12216/3925122.png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Линейки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http://s1.pic4you.ru/allimage/y2012/08-20/12216/2356205.png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Лист в клеточку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http://s1.pic4you.ru/allimage/y2012/08-20/12216/2356208.png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Скрепка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http://img-fotki.yandex.ru/get/6610/134091466.1c/0_8f975_cc74afe5_S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Циркуль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http://img-fotki.yandex.ru/get/6521/108950446.113/0_cd1e6_7c1b8dea_S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448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Monotype Corsiva</vt:lpstr>
      <vt:lpstr>Segoe Script</vt:lpstr>
      <vt:lpstr>Times New Roman</vt:lpstr>
      <vt:lpstr>Тема Office</vt:lpstr>
      <vt:lpstr>Презентация PowerPoint</vt:lpstr>
      <vt:lpstr>Найдите значение выражений. Результаты деления находите, пользуясь таблицей умножения.</vt:lpstr>
      <vt:lpstr>Решите уравнения подбором</vt:lpstr>
      <vt:lpstr>Решите задачи.</vt:lpstr>
      <vt:lpstr>Решите задачу.</vt:lpstr>
      <vt:lpstr>Решите задачи.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2014-07-09T08:33:20Z</dcterms:created>
  <dcterms:modified xsi:type="dcterms:W3CDTF">2015-01-31T14:57:03Z</dcterms:modified>
</cp:coreProperties>
</file>