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CDE"/>
    <a:srgbClr val="54AB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0" d="100"/>
          <a:sy n="100" d="100"/>
        </p:scale>
        <p:origin x="-2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trk-saratov.ru/images/cms/data/2013/%D0%BE%D0%BA%D1%82%D1%8F%D0%B1%D1%80%D1%8C/10/winter_00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285039" cy="69637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425260" y="548680"/>
            <a:ext cx="70043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Презентация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на тему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«Зимующие птицы»</a:t>
            </a:r>
          </a:p>
          <a:p>
            <a:pPr algn="ctr"/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12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534242"/>
            <a:ext cx="758989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Зимующие птицы не боятся морозов и ухитряются добывать еду даже в самую холодную погоду. Они отыскивают насекомых, спрятавшихся в трещины коры, в щели домов и заборов, отыскивают плоды и семена лиственных растений, шишки хвойных деревьев с семенами. Но во время снегопадов, метелей и сильных морозов птицы голодают и даже погибают. Они прилетают к нашим жилищам за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помощью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И мы с вами должны помочь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пережить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зиму пернатым друзьям.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692694"/>
            <a:ext cx="60771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Помогайте птицам!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4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92694"/>
            <a:ext cx="681981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Постройте кормушки!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www.barbariki.ru/images/feeder/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1432"/>
            <a:ext cx="2592288" cy="199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4gazon.ru/wp-content/uploads/2013/07/kormushka-dlya-pti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1659135"/>
            <a:ext cx="2254651" cy="2494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://img0.liveinternet.ru/images/attach/c/4/82/447/82447664_000627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875" y="4007906"/>
            <a:ext cx="2669021" cy="1952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0" name="Picture 10" descr="http://500ptiz.ru/wp-content/uploads/2011/11/kormushki_bird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2" y="4154130"/>
            <a:ext cx="2306949" cy="2043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xn----8sbiecm6bhdx8i.xn--p1ai/sites/default/files/kormushka_butil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51" y="3460934"/>
            <a:ext cx="2297661" cy="1559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5724128" y="1534242"/>
            <a:ext cx="283736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морозы птицы с радостью полакомятся кормом, оставленным людьми в кормушках. Это поможет им пережить сильные холода.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2729" y="1977631"/>
            <a:ext cx="28747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зеленовата,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Животиком желтовата,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Чёрненькая шапочка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полоска шарфика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ttp://sergvlar.ru/wp-content/uploads/2011/04/46654_o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558" y="1647681"/>
            <a:ext cx="2342820" cy="1983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4860032" y="423095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небе кружит птичек стая,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Стая, вовсе не простая!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эту ты не бей: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Стаю сизых … .</a:t>
            </a:r>
          </a:p>
        </p:txBody>
      </p:sp>
      <p:pic>
        <p:nvPicPr>
          <p:cNvPr id="1030" name="Picture 6" descr="http://upload.wikimedia.org/wikipedia/commons/a/aa/Go%C5%82%C4%85b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750" y="4039125"/>
            <a:ext cx="2057890" cy="20148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7888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9949" y="1728939"/>
            <a:ext cx="28747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Найдешь её в своём дворе,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 на радость детворе.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 обижать её не смей!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Эта птичка -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75756" y="4022642"/>
            <a:ext cx="28747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лесу, под щебет,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 и свист,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Стучит лесной телеграфист: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"Здорово, дрозд, приятель!"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ставит подпись ...</a:t>
            </a:r>
          </a:p>
        </p:txBody>
      </p:sp>
      <p:pic>
        <p:nvPicPr>
          <p:cNvPr id="2050" name="Picture 2" descr="http://pticyrus.info/wp-content/uploads/2012/02/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55075"/>
            <a:ext cx="2520280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430" y="4005064"/>
            <a:ext cx="1919964" cy="20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0127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6503" y="692694"/>
            <a:ext cx="58019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Отгадайте загадки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168" y="1700808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Хочет с детства эта птица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 известною певицей.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и ночь неугомонно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Кар–кар–кар! " – поёт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73400" y="407707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Чернокрылый,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Красногрудый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зимой найдет приют: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боится он простуды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С первым снегом</a:t>
            </a:r>
          </a:p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Тут как тут!</a:t>
            </a:r>
          </a:p>
        </p:txBody>
      </p:sp>
      <p:pic>
        <p:nvPicPr>
          <p:cNvPr id="1028" name="Picture 4" descr="http://www.ua.all.biz/img/ua/catalog/1948833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308" y="3971383"/>
            <a:ext cx="2234149" cy="2150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www.catarrh.narod.ru/gallery/raven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6" y="1551568"/>
            <a:ext cx="231765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00059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C:\Users\Sergei\Desktop\2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2861696" cy="271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62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Sergei\Desktop\bird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2" y="1985962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12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583" y="692694"/>
            <a:ext cx="6797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Угадай, кто спрятался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78" y="2348880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694" y="1498600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8554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1" y="871319"/>
            <a:ext cx="691233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 наступлением зимы многие птицы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покидают родные края. Однако, немало </a:t>
            </a:r>
          </a:p>
          <a:p>
            <a:r>
              <a:rPr lang="ru-RU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 них остается зимовать вместе с нами…</a:t>
            </a:r>
            <a:endParaRPr lang="ru-RU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58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33750" cy="2047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0580" y="1695427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Снегирь чуть крупнее воробья, очень плотного сложения, сверху голубовато-серая с чёрным шапочка, подбородком, крыльями и хвостом, белыми надхвостьем и полосой на крыле, щёки и грудь у самцов красные или красно-розовые.</a:t>
            </a:r>
          </a:p>
        </p:txBody>
      </p:sp>
      <p:pic>
        <p:nvPicPr>
          <p:cNvPr id="4098" name="Picture 2" descr="http://pics.livejournal.com/ulitka_kg/pic/000ap7y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87968"/>
            <a:ext cx="3839790" cy="2094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2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</a:t>
            </a:r>
          </a:p>
        </p:txBody>
      </p:sp>
      <p:pic>
        <p:nvPicPr>
          <p:cNvPr id="5122" name="Picture 2" descr="http://upload.wikimedia.org/wikipedia/commons/d/de/Orsopapera-colombo_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5203"/>
            <a:ext cx="3270844" cy="245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07119" y="4510408"/>
            <a:ext cx="745436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радуги и ультрафиолетовые лучи. Питается растительными кормами: семенами, ягодами, плодами фруктовых деревьев.</a:t>
            </a:r>
          </a:p>
          <a:p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3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www.latoro.ru/oboi/animals/17500-oboi-dyat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52463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3392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nature.sfu-kras.ru/files/nature/%D0%92%D0%BE%D1%80%D0%BE%D0%B1%D0%B5%D0%B9%2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f3.foto.rambler.ru/preview/r/668x514/4ecc94cd-17fd-4f59-cd94-937cc43d4f76/%D0%92%D0%BE%D1%80%D0%BE%D0%BD%D0%B0_%D0%A1%D0%B5%D1%80%D0%B0%D1%8F_%D0%B2%D0%BE%D1%80%D0%BE%D0%BD%D0%B0_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1633"/>
            <a:ext cx="3096344" cy="2382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79527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80970" y="18864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26420" y="1534242"/>
            <a:ext cx="453507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Свиристель живет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разреженных хвойных и смешанных лесах, на зарастающих горах и вырубках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Летом питаются ягодами, насекомыми и побегами растений. Зимой любят полакомиться рябиной. В холода перебираются к жилью человека.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2694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auka21vek.ru/wp-content/uploads/2012/05/13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158195" cy="2105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31028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567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Admin</cp:lastModifiedBy>
  <cp:revision>44</cp:revision>
  <dcterms:created xsi:type="dcterms:W3CDTF">2013-11-30T07:31:00Z</dcterms:created>
  <dcterms:modified xsi:type="dcterms:W3CDTF">2016-01-14T16:19:23Z</dcterms:modified>
</cp:coreProperties>
</file>