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6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49796" y="1945377"/>
            <a:ext cx="7226658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ru-RU" sz="2800" b="1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Здоровьесберегающие</a:t>
            </a:r>
            <a:endParaRPr lang="ru-RU" sz="2800" b="1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 в системе физкультурно-</a:t>
            </a:r>
          </a:p>
          <a:p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оздоровительной работы с детьми</a:t>
            </a:r>
          </a:p>
          <a:p>
            <a:r>
              <a:rPr lang="ru-RU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ДОУ.</a:t>
            </a:r>
          </a:p>
          <a:p>
            <a:endParaRPr lang="ru-RU" sz="28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800" b="1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Выполнила:</a:t>
            </a:r>
          </a:p>
          <a:p>
            <a:r>
              <a:rPr lang="ru-RU" sz="16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инструктор по физической культуре</a:t>
            </a:r>
          </a:p>
          <a:p>
            <a:r>
              <a:rPr lang="ru-RU" sz="16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Никитина Л.В.</a:t>
            </a:r>
            <a:endParaRPr lang="ru-RU" sz="16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8030" y="511024"/>
            <a:ext cx="55066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  <a:t>Государственное бюджетное дошкольное учреждение №43 комбинированного вида Невского района Санкт-Петербурга.</a:t>
            </a: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873500" y="630535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подвижные игры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5806" y="1418395"/>
            <a:ext cx="3073631" cy="265417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0464" y="3568701"/>
            <a:ext cx="3106050" cy="280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670300" y="1975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двигательно-оздоровительные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физкультминутки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 descr="https://im3-tub-ru.yandex.net/i?id=cb34c04bcd14708808f2a43b54646e29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0400" y="2349500"/>
            <a:ext cx="30988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im3-tub-ru.yandex.net/i?id=f4c923942b7be6019bd91613f4b20a97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2794000"/>
            <a:ext cx="3479800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390900" y="5912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упражнения после дневного сна</a:t>
            </a:r>
          </a:p>
        </p:txBody>
      </p:sp>
      <p:pic>
        <p:nvPicPr>
          <p:cNvPr id="5122" name="Picture 2" descr="https://im2-tub-ru.yandex.net/i?id=08b89651de5547cb04870c890973baff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8300" y="2160895"/>
            <a:ext cx="3505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im3-tub-ru.yandex.net/i?id=0f7cccf5fd19eeabaf6db70e49f8d5b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0" y="3434403"/>
            <a:ext cx="3388869" cy="283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0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60700" y="0"/>
            <a:ext cx="55499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упражнения в сочетании с закаливающими процедурами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9590" y="2273300"/>
            <a:ext cx="3345366" cy="27782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3278458"/>
            <a:ext cx="3598127" cy="289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94100" y="6801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физкультурные прогулки (в парк, на стадион)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2000" y="2642839"/>
            <a:ext cx="3030654" cy="266514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5592" y="3210002"/>
            <a:ext cx="38100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07201" y="412234"/>
            <a:ext cx="58827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физкультурные досуги и развлечения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5300" y="1600200"/>
            <a:ext cx="3479800" cy="23749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6061" y="1600200"/>
            <a:ext cx="3473939" cy="23749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3138" y="4085848"/>
            <a:ext cx="3985847" cy="243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12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337520" y="259834"/>
            <a:ext cx="4540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спортивные праздники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7100" y="2908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4562" y="1371600"/>
            <a:ext cx="3479800" cy="3162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54800" y="246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6600" y="1359932"/>
            <a:ext cx="3721100" cy="317396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2200" y="4660900"/>
            <a:ext cx="3207331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32000" y="1673136"/>
            <a:ext cx="7010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Используемые в комплексе </a:t>
            </a:r>
            <a:r>
              <a:rPr lang="ru-RU" sz="3200" dirty="0" err="1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здоровьесберегающие</a:t>
            </a:r>
            <a:r>
              <a:rPr lang="ru-RU" sz="3200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технологии в итоге формируют у ребенка стойкую мотивацию на здоровый образ жизни.</a:t>
            </a:r>
          </a:p>
        </p:txBody>
      </p:sp>
      <p:pic>
        <p:nvPicPr>
          <p:cNvPr id="7170" name="Picture 2" descr="https://im2-tub-ru.yandex.net/i?id=ef0734432a2d8d9b3dc639e6d20cbc75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5674" y="4227681"/>
            <a:ext cx="3794125" cy="250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05200" y="2844225"/>
            <a:ext cx="42563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СПАСИБО!</a:t>
            </a:r>
            <a:endParaRPr lang="ru-RU" sz="54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8659" y="6096000"/>
            <a:ext cx="43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194" name="Picture 2" descr="https://im3-tub-ru.yandex.net/i?id=1604d036e269b5149af6f38da5d67889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6900" y="762000"/>
            <a:ext cx="2222500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7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52401"/>
            <a:ext cx="9139938" cy="742405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637538" y="200779"/>
            <a:ext cx="6502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</a:rPr>
              <a:t>Здоровьесберегающие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</a:rPr>
              <a:t>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</a:rPr>
              <a:t>технологии 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</a:rPr>
              <a:t>в дошкольном</a:t>
            </a:r>
            <a:r>
              <a:rPr lang="ru-RU" sz="2400" b="1" dirty="0">
                <a:solidFill>
                  <a:srgbClr val="1E1E1E"/>
                </a:solidFill>
                <a:latin typeface="tahoma" panose="020B0604030504040204" pitchFamily="34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</a:rPr>
              <a:t>образовании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- технологии, направленные на решение приоритетной задачи современного дошкольного образования-задачи сохранения, поддержания и обогащения здоровья субъектов педагогического процесса в детском саду: детей, педагогов и родителей.</a:t>
            </a:r>
            <a:endParaRPr lang="ru-RU" dirty="0"/>
          </a:p>
        </p:txBody>
      </p:sp>
      <p:pic>
        <p:nvPicPr>
          <p:cNvPr id="1026" name="Picture 2" descr="https://im3-tub-ru.yandex.net/i?id=93199245c86b632fca1e80f8d4cb7cba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7537" y="3309257"/>
            <a:ext cx="6027491" cy="291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2701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80288" y="646593"/>
            <a:ext cx="388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u="sng" dirty="0" smtClean="0">
              <a:solidFill>
                <a:srgbClr val="1E1E1E"/>
              </a:solidFill>
              <a:latin typeface="tahoma" panose="020B0604030504040204" pitchFamily="34" charset="0"/>
            </a:endParaRPr>
          </a:p>
          <a:p>
            <a:pPr algn="ctr"/>
            <a:endParaRPr lang="ru-RU" b="1" i="1" u="sng" dirty="0">
              <a:solidFill>
                <a:srgbClr val="1E1E1E"/>
              </a:solidFill>
              <a:latin typeface="tahoma" panose="020B0604030504040204" pitchFamily="34" charset="0"/>
            </a:endParaRPr>
          </a:p>
          <a:p>
            <a:pPr algn="ctr"/>
            <a:endParaRPr lang="ru-RU" b="1" i="1" u="sng" dirty="0" smtClean="0">
              <a:solidFill>
                <a:srgbClr val="1E1E1E"/>
              </a:solidFill>
              <a:latin typeface="tahoma" panose="020B0604030504040204" pitchFamily="34" charset="0"/>
            </a:endParaRPr>
          </a:p>
          <a:p>
            <a:pPr algn="ctr"/>
            <a:endParaRPr lang="ru-RU" dirty="0">
              <a:solidFill>
                <a:srgbClr val="1E1E1E"/>
              </a:solidFill>
              <a:latin typeface="tahoma" panose="020B0604030504040204" pitchFamily="34" charset="0"/>
            </a:endParaRPr>
          </a:p>
          <a:p>
            <a:r>
              <a:rPr lang="ru-RU" b="1" i="1" dirty="0">
                <a:solidFill>
                  <a:srgbClr val="1E1E1E"/>
                </a:solidFill>
                <a:latin typeface="tahoma" panose="020B0604030504040204" pitchFamily="34" charset="0"/>
              </a:rPr>
              <a:t>Применительно к ребенку </a:t>
            </a:r>
            <a:r>
              <a:rPr lang="ru-RU" i="1" dirty="0">
                <a:solidFill>
                  <a:srgbClr val="1E1E1E"/>
                </a:solidFill>
                <a:latin typeface="tahoma" panose="020B0604030504040204" pitchFamily="34" charset="0"/>
              </a:rPr>
              <a:t>– 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обеспечение высокого уровня реального здоровья воспитаннику детского сада и воспитание </a:t>
            </a:r>
            <a:r>
              <a:rPr lang="ru-RU" dirty="0" err="1">
                <a:solidFill>
                  <a:srgbClr val="1E1E1E"/>
                </a:solidFill>
                <a:latin typeface="tahoma" panose="020B0604030504040204" pitchFamily="34" charset="0"/>
              </a:rPr>
              <a:t>валеологической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 культуры как совокупности осознанного отношения ребенка к здоровью и жизни человека, знаний о здоровье и умений оберегать, поддерживать и сохранять </a:t>
            </a:r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его. </a:t>
            </a:r>
            <a:endParaRPr lang="ru-RU" dirty="0">
              <a:solidFill>
                <a:srgbClr val="1E1E1E"/>
              </a:solidFill>
              <a:latin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8175" y="1676400"/>
            <a:ext cx="347345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Применительно к взрослым</a:t>
            </a:r>
            <a:r>
              <a:rPr lang="ru-RU" dirty="0"/>
              <a:t> –</a:t>
            </a:r>
            <a:r>
              <a:rPr lang="ru-RU" sz="2000" dirty="0"/>
              <a:t> 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содействие становлению культуры здоровья, в том числе культуры профессионального здоровья воспитателей ДОУ и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валеологическому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просвещению родителей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1150" y="218395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Цель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здоровьесберегающих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технологий в дошкольном образовании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80288" y="1676399"/>
            <a:ext cx="3706112" cy="3479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i="1" dirty="0" smtClean="0">
              <a:solidFill>
                <a:srgbClr val="1E1E1E"/>
              </a:solidFill>
              <a:latin typeface="tahoma" panose="020B0604030504040204" pitchFamily="34" charset="0"/>
            </a:endParaRPr>
          </a:p>
          <a:p>
            <a:endParaRPr lang="ru-RU" b="1" i="1" dirty="0">
              <a:solidFill>
                <a:srgbClr val="1E1E1E"/>
              </a:solidFill>
              <a:latin typeface="tahoma" panose="020B0604030504040204" pitchFamily="34" charset="0"/>
            </a:endParaRPr>
          </a:p>
          <a:p>
            <a:r>
              <a:rPr lang="ru-RU" b="1" i="1" dirty="0" smtClean="0">
                <a:solidFill>
                  <a:srgbClr val="1E1E1E"/>
                </a:solidFill>
                <a:latin typeface="tahoma" panose="020B0604030504040204" pitchFamily="34" charset="0"/>
              </a:rPr>
              <a:t>Применительно </a:t>
            </a:r>
            <a:r>
              <a:rPr lang="ru-RU" b="1" i="1" dirty="0">
                <a:solidFill>
                  <a:srgbClr val="1E1E1E"/>
                </a:solidFill>
                <a:latin typeface="tahoma" panose="020B0604030504040204" pitchFamily="34" charset="0"/>
              </a:rPr>
              <a:t>к ребенку </a:t>
            </a:r>
            <a:r>
              <a:rPr lang="ru-RU" i="1" dirty="0">
                <a:solidFill>
                  <a:srgbClr val="1E1E1E"/>
                </a:solidFill>
                <a:latin typeface="tahoma" panose="020B0604030504040204" pitchFamily="34" charset="0"/>
              </a:rPr>
              <a:t>– 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обеспечение высокого уровня реального здоровья воспитаннику детского сада и воспитание </a:t>
            </a:r>
            <a:r>
              <a:rPr lang="ru-RU" dirty="0" err="1">
                <a:solidFill>
                  <a:srgbClr val="1E1E1E"/>
                </a:solidFill>
                <a:latin typeface="tahoma" panose="020B0604030504040204" pitchFamily="34" charset="0"/>
              </a:rPr>
              <a:t>валеологической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 культуры как совокупности осознанного отношения ребенка к здоровью и жизни человека, знаний о здоровье и умений оберегать, поддерживать и сохранять его.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11837" y="1676399"/>
            <a:ext cx="3286125" cy="330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Применительно к взрослым</a:t>
            </a:r>
            <a:r>
              <a:rPr lang="ru-RU" dirty="0">
                <a:solidFill>
                  <a:schemeClr val="tx1"/>
                </a:solidFill>
              </a:rPr>
              <a:t> –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содействие становлению культуры здоровья, в том числе культуры профессионального здоровья воспитателей ДОУ и </a:t>
            </a:r>
            <a:r>
              <a:rPr lang="ru-RU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валеологическому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просвещению родителей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3659188" y="952500"/>
            <a:ext cx="731520" cy="743485"/>
          </a:xfrm>
          <a:prstGeom prst="curv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6146800" y="952500"/>
            <a:ext cx="731520" cy="743485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38400" y="1147445"/>
            <a:ext cx="6159500" cy="42473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 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</a:rPr>
              <a:t>Физкультурно-оздоровительные технологии в дошкольном образовании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 – технологии, </a:t>
            </a:r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развитие 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физических качеств, направленные на физическое развитие и укрепление здоровья дошкольников</a:t>
            </a:r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двигательной 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активности и становление физической культуры </a:t>
            </a:r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дошкольников,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закаливание,</a:t>
            </a:r>
          </a:p>
          <a:p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-  дыхательная 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гимнастика, </a:t>
            </a:r>
            <a:endParaRPr lang="ru-RU" dirty="0" smtClean="0">
              <a:solidFill>
                <a:srgbClr val="1E1E1E"/>
              </a:solidFill>
              <a:latin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-   массаж 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и самомассаж, </a:t>
            </a:r>
            <a:endParaRPr lang="ru-RU" dirty="0" smtClean="0">
              <a:solidFill>
                <a:srgbClr val="1E1E1E"/>
              </a:solidFill>
              <a:latin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-   профилактика плоскостопия, </a:t>
            </a:r>
          </a:p>
          <a:p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-   формирование 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правильной осанки, </a:t>
            </a:r>
            <a:endParaRPr lang="ru-RU" dirty="0" smtClean="0">
              <a:solidFill>
                <a:srgbClr val="1E1E1E"/>
              </a:solidFill>
              <a:latin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-   воспитание 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привычки к повседневной </a:t>
            </a:r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   физической </a:t>
            </a:r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активности и заботе о здоровье и др.</a:t>
            </a:r>
          </a:p>
          <a:p>
            <a:r>
              <a:rPr lang="ru-RU" dirty="0" smtClean="0">
                <a:solidFill>
                  <a:srgbClr val="1E1E1E"/>
                </a:solidFill>
                <a:latin typeface="tahoma" panose="020B0604030504040204" pitchFamily="34" charset="0"/>
              </a:rPr>
              <a:t>.</a:t>
            </a:r>
            <a:endParaRPr lang="ru-RU" dirty="0">
              <a:solidFill>
                <a:srgbClr val="1E1E1E"/>
              </a:solidFill>
              <a:latin typeface="tahoma" panose="020B0604030504040204" pitchFamily="34" charset="0"/>
            </a:endParaRPr>
          </a:p>
          <a:p>
            <a:r>
              <a:rPr lang="ru-RU" dirty="0">
                <a:solidFill>
                  <a:srgbClr val="1E1E1E"/>
                </a:solidFill>
                <a:latin typeface="tahoma" panose="020B0604030504040204" pitchFamily="34" charset="0"/>
              </a:rPr>
              <a:t> </a:t>
            </a:r>
            <a:endParaRPr lang="ru-RU" b="0" i="0" dirty="0">
              <a:solidFill>
                <a:srgbClr val="1E1E1E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31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4600" y="312981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rgbClr val="55555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Приобщение детей к физической культуре;</a:t>
            </a:r>
          </a:p>
          <a:p>
            <a:pPr algn="just"/>
            <a:endParaRPr lang="ru-RU" dirty="0" smtClean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rgbClr val="55555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развивающих форм оздоровительной работы</a:t>
            </a:r>
            <a:r>
              <a:rPr lang="ru-RU" dirty="0" smtClean="0">
                <a:solidFill>
                  <a:srgbClr val="55555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b="0" i="0" dirty="0">
              <a:solidFill>
                <a:srgbClr val="555555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0700" y="652761"/>
            <a:ext cx="492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Современные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здоровьесберегающие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используемые в системе дошкольного образования отражают две линии оздоровительно-развивающей работы:</a:t>
            </a:r>
          </a:p>
        </p:txBody>
      </p:sp>
      <p:pic>
        <p:nvPicPr>
          <p:cNvPr id="2054" name="Picture 6" descr="Официальный сайт отдела образования г. Павлодар - Сад 29 - Мерей - Здоровьесберегающие технологии в работе воспитателя с детьми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5960" y="4578946"/>
            <a:ext cx="33337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77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68600" y="2502289"/>
            <a:ext cx="561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Формы организации </a:t>
            </a:r>
            <a:r>
              <a:rPr lang="ru-RU" sz="32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здоровьесберегающей</a:t>
            </a:r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работы</a:t>
            </a:r>
            <a:endParaRPr lang="ru-RU" sz="32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92600" y="3238500"/>
            <a:ext cx="45719" cy="457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0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11500" y="392432"/>
            <a:ext cx="629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утренняя гимнастика (традиционная, дыхательная, звуковая)</a:t>
            </a:r>
          </a:p>
        </p:txBody>
      </p:sp>
      <p:pic>
        <p:nvPicPr>
          <p:cNvPr id="3074" name="Picture 2" descr="https://im1-tub-ru.yandex.net/i?id=2e8e5afd87a0416a795601dbeab1da6a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6101" y="1962092"/>
            <a:ext cx="2247900" cy="123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im3-tub-ru.yandex.net/i?id=c4707dd82656e97447d44aee7c32931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9501" y="3454401"/>
            <a:ext cx="325119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05700" y="4457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1700" y="4148254"/>
            <a:ext cx="2540000" cy="206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71446" y="559189"/>
            <a:ext cx="52183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физкультурные занятия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5" y="1658385"/>
            <a:ext cx="3138720" cy="25167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7505" y="1613933"/>
            <a:ext cx="3183151" cy="249423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4508" y="4547634"/>
            <a:ext cx="3145121" cy="203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-38100"/>
            <a:ext cx="9139938" cy="68961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698494" y="717034"/>
            <a:ext cx="56708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Самостоятельная двигательная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 детей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0701" y="2369583"/>
            <a:ext cx="3482742" cy="258596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9402" y="3906623"/>
            <a:ext cx="3521396" cy="247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154</Words>
  <Application>Microsoft Office PowerPoint</Application>
  <PresentationFormat>Экран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1a</cp:lastModifiedBy>
  <cp:revision>47</cp:revision>
  <dcterms:created xsi:type="dcterms:W3CDTF">2013-11-19T05:52:05Z</dcterms:created>
  <dcterms:modified xsi:type="dcterms:W3CDTF">2015-10-03T14:48:39Z</dcterms:modified>
</cp:coreProperties>
</file>