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6" r:id="rId4"/>
    <p:sldId id="258" r:id="rId5"/>
    <p:sldId id="259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E9EA9C-A94F-4C98-9C1C-17E5320C9818}" type="datetimeFigureOut">
              <a:rPr lang="ru-RU" smtClean="0"/>
              <a:pPr/>
              <a:t>17.09.2012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486132-89BB-43D8-8358-8EC87956D4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9EA9C-A94F-4C98-9C1C-17E5320C9818}" type="datetimeFigureOut">
              <a:rPr lang="ru-RU" smtClean="0"/>
              <a:pPr/>
              <a:t>17.09.2012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86132-89BB-43D8-8358-8EC87956D4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E9EA9C-A94F-4C98-9C1C-17E5320C9818}" type="datetimeFigureOut">
              <a:rPr lang="ru-RU" smtClean="0"/>
              <a:pPr/>
              <a:t>17.09.2012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486132-89BB-43D8-8358-8EC87956D4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9EA9C-A94F-4C98-9C1C-17E5320C9818}" type="datetimeFigureOut">
              <a:rPr lang="ru-RU" smtClean="0"/>
              <a:pPr/>
              <a:t>17.09.2012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86132-89BB-43D8-8358-8EC87956D4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E9EA9C-A94F-4C98-9C1C-17E5320C9818}" type="datetimeFigureOut">
              <a:rPr lang="ru-RU" smtClean="0"/>
              <a:pPr/>
              <a:t>17.09.2012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F486132-89BB-43D8-8358-8EC87956D4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9EA9C-A94F-4C98-9C1C-17E5320C9818}" type="datetimeFigureOut">
              <a:rPr lang="ru-RU" smtClean="0"/>
              <a:pPr/>
              <a:t>17.09.2012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86132-89BB-43D8-8358-8EC87956D4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9EA9C-A94F-4C98-9C1C-17E5320C9818}" type="datetimeFigureOut">
              <a:rPr lang="ru-RU" smtClean="0"/>
              <a:pPr/>
              <a:t>17.09.2012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86132-89BB-43D8-8358-8EC87956D4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9EA9C-A94F-4C98-9C1C-17E5320C9818}" type="datetimeFigureOut">
              <a:rPr lang="ru-RU" smtClean="0"/>
              <a:pPr/>
              <a:t>17.09.2012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86132-89BB-43D8-8358-8EC87956D4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E9EA9C-A94F-4C98-9C1C-17E5320C9818}" type="datetimeFigureOut">
              <a:rPr lang="ru-RU" smtClean="0"/>
              <a:pPr/>
              <a:t>17.09.2012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86132-89BB-43D8-8358-8EC87956D4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9EA9C-A94F-4C98-9C1C-17E5320C9818}" type="datetimeFigureOut">
              <a:rPr lang="ru-RU" smtClean="0"/>
              <a:pPr/>
              <a:t>17.09.2012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86132-89BB-43D8-8358-8EC87956D4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9EA9C-A94F-4C98-9C1C-17E5320C9818}" type="datetimeFigureOut">
              <a:rPr lang="ru-RU" smtClean="0"/>
              <a:pPr/>
              <a:t>17.09.2012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86132-89BB-43D8-8358-8EC87956D4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E9EA9C-A94F-4C98-9C1C-17E5320C9818}" type="datetimeFigureOut">
              <a:rPr lang="ru-RU" smtClean="0"/>
              <a:pPr/>
              <a:t>17.09.2012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486132-89BB-43D8-8358-8EC87956D4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239000" cy="314327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Классификация</a:t>
            </a:r>
            <a:br>
              <a:rPr lang="ru-RU" sz="6000" dirty="0" smtClean="0"/>
            </a:br>
            <a:r>
              <a:rPr lang="ru-RU" sz="6000" dirty="0" smtClean="0"/>
              <a:t>ХИМИЧЕСКИХ</a:t>
            </a:r>
            <a:r>
              <a:rPr lang="ru-RU" sz="6000" dirty="0" smtClean="0"/>
              <a:t> </a:t>
            </a:r>
            <a:r>
              <a:rPr lang="ru-RU" sz="6000" dirty="0" smtClean="0"/>
              <a:t>РЕАКЦИЙ</a:t>
            </a:r>
            <a:endParaRPr lang="ru-RU" sz="6000" dirty="0"/>
          </a:p>
        </p:txBody>
      </p:sp>
      <p:pic>
        <p:nvPicPr>
          <p:cNvPr id="2050" name="Picture 2" descr="C:\Program Files (x86)\Microsoft Office\MEDIA\CAGCAT10\j028592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256"/>
            <a:ext cx="1827886" cy="182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кислоту внесешь оксид ты</a:t>
            </a:r>
          </a:p>
          <a:p>
            <a:r>
              <a:rPr lang="ru-RU" dirty="0" smtClean="0"/>
              <a:t>Настоящего металла,</a:t>
            </a:r>
          </a:p>
          <a:p>
            <a:r>
              <a:rPr lang="ru-RU" dirty="0" smtClean="0"/>
              <a:t>Без сомненья соль и воду                               </a:t>
            </a:r>
          </a:p>
          <a:p>
            <a:r>
              <a:rPr lang="ru-RU" dirty="0" smtClean="0"/>
              <a:t>Ты получишь, если надо.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проблемной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Однажды на обложке популярного западногерманского журнала «Шпигель» был обнаружен знаменитый Кельнский собор, со всех сторон окруженный водой. При этом то была не рейнская вода, а морская – итог предсказываемого потепления Земли, попытка наглядно изобразить возможным итоги климатических изменений. Виновником этого явления является углекислый газ. Вам необходимо написать одну из реакций образования данного газа и определить тип химической реакции.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форте превращений</a:t>
            </a:r>
          </a:p>
          <a:p>
            <a:r>
              <a:rPr lang="ru-RU" dirty="0" smtClean="0"/>
              <a:t>Смотрели вы явления!</a:t>
            </a:r>
          </a:p>
          <a:p>
            <a:r>
              <a:rPr lang="ru-RU" dirty="0" smtClean="0"/>
              <a:t>Пусть эти превращения</a:t>
            </a:r>
          </a:p>
          <a:p>
            <a:r>
              <a:rPr lang="ru-RU" dirty="0" smtClean="0"/>
              <a:t>Дадут вам уравнения.</a:t>
            </a:r>
          </a:p>
          <a:p>
            <a:r>
              <a:rPr lang="ru-RU" dirty="0" smtClean="0"/>
              <a:t>Красный фосфор я сжигаю,</a:t>
            </a:r>
          </a:p>
          <a:p>
            <a:r>
              <a:rPr lang="ru-RU" dirty="0" smtClean="0"/>
              <a:t>К дымку воду приливаю.</a:t>
            </a:r>
          </a:p>
          <a:p>
            <a:r>
              <a:rPr lang="ru-RU" dirty="0" smtClean="0"/>
              <a:t>Проверяю лакмусом,</a:t>
            </a:r>
          </a:p>
          <a:p>
            <a:r>
              <a:rPr lang="ru-RU" dirty="0" smtClean="0"/>
              <a:t>Станет сразу красным он!</a:t>
            </a:r>
          </a:p>
          <a:p>
            <a:r>
              <a:rPr lang="ru-RU" dirty="0" smtClean="0"/>
              <a:t>Добавим натрия гидроксид – </a:t>
            </a:r>
          </a:p>
          <a:p>
            <a:r>
              <a:rPr lang="ru-RU" dirty="0" smtClean="0"/>
              <a:t>Цвет фиолетовый в колбе возник,</a:t>
            </a:r>
          </a:p>
          <a:p>
            <a:r>
              <a:rPr lang="ru-RU" dirty="0" smtClean="0"/>
              <a:t>Потом получили фосфат серебра,</a:t>
            </a:r>
          </a:p>
          <a:p>
            <a:r>
              <a:rPr lang="ru-RU" dirty="0" smtClean="0"/>
              <a:t>Цветом – лимонная кожура.</a:t>
            </a:r>
          </a:p>
          <a:p>
            <a:r>
              <a:rPr lang="ru-RU" dirty="0" smtClean="0"/>
              <a:t>Растворила осадок желтый</a:t>
            </a:r>
          </a:p>
          <a:p>
            <a:r>
              <a:rPr lang="ru-RU" dirty="0" smtClean="0"/>
              <a:t>Добавлением кислоты азотной…</a:t>
            </a:r>
          </a:p>
          <a:p>
            <a:r>
              <a:rPr lang="ru-RU" dirty="0" smtClean="0"/>
              <a:t>И на доске превращения эти</a:t>
            </a:r>
          </a:p>
          <a:p>
            <a:r>
              <a:rPr lang="ru-RU" dirty="0" smtClean="0"/>
              <a:t>Вы запишите, милые дети!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«Кислотные» дожди являются, в основном, побочным продуктом химических реакций, в которых участвуют оксиды азота и диоксид серы. В ходе различных реакций, таких, как соединение с водой, эти газы могут превращаться, соответственно в азотную и серную кислоты, которые хорошо растворяются в воде. Капельки такого раствора, падающие на Землю, и представляют собой «кислотный» дождь. Источником оксидов серы и азота являются теплоэлектростанции, нефтеперерабатывающие, металлургические заводы, транспорт.</a:t>
            </a:r>
          </a:p>
          <a:p>
            <a:r>
              <a:rPr lang="ru-RU" dirty="0" smtClean="0"/>
              <a:t>     «Кислотные» дожди наносят колоссальный ущерб здоровью людей и материальным средствам. Под их влиянием гибнут озера вместе со своими обитателями, коррозирует почва, массивы лесов превращаются в мертвые леса.  «Кислотные» дожди разъедают не только легкие человека, но и металлы, краски и даже камень. Написать уравнения реакций, протекающих в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Очень давно известно, что нечестные торговцы подмешивали в сметану муку, чтобы увеличить свою прибыль. Для борьбы с такими мошенниками по рынку ходили контролеры, у которых под рукой был раствор йода. Для чего?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2918"/>
            <a:ext cx="7415242" cy="6000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23900"/>
            <a:ext cx="8143931" cy="577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8581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Кислота, кроме азотной,</a:t>
            </a:r>
          </a:p>
          <a:p>
            <a:r>
              <a:rPr lang="ru-RU" dirty="0" smtClean="0"/>
              <a:t>И металл до водорода,  </a:t>
            </a:r>
          </a:p>
          <a:p>
            <a:r>
              <a:rPr lang="ru-RU" dirty="0" smtClean="0"/>
              <a:t>Образуют соль охотно</a:t>
            </a:r>
          </a:p>
          <a:p>
            <a:r>
              <a:rPr lang="ru-RU" dirty="0" smtClean="0"/>
              <a:t>И, конечно, водород.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Кислота и синий лакмус –</a:t>
            </a:r>
          </a:p>
          <a:p>
            <a:r>
              <a:rPr lang="ru-RU" dirty="0" smtClean="0"/>
              <a:t>Лакмус сразу станет красным.                            </a:t>
            </a:r>
          </a:p>
          <a:p>
            <a:r>
              <a:rPr lang="ru-RU" dirty="0" smtClean="0"/>
              <a:t>Обнаружим так кислоты</a:t>
            </a:r>
          </a:p>
          <a:p>
            <a:r>
              <a:rPr lang="ru-RU" dirty="0" smtClean="0"/>
              <a:t>В день хороший и ненастный.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Кислота и основание</a:t>
            </a:r>
          </a:p>
          <a:p>
            <a:r>
              <a:rPr lang="ru-RU" dirty="0" smtClean="0"/>
              <a:t>Образуют соль и воду.                                   </a:t>
            </a:r>
          </a:p>
          <a:p>
            <a:r>
              <a:rPr lang="ru-RU" dirty="0" smtClean="0"/>
              <a:t>Именно вот это свойство                               </a:t>
            </a:r>
          </a:p>
          <a:p>
            <a:r>
              <a:rPr lang="ru-RU" dirty="0" smtClean="0"/>
              <a:t>Взяли все кислоты в моду.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</TotalTime>
  <Words>403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Классификация ХИМИЧЕСКИХ РЕАКЦИЙ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Решение проблемной задачи:</vt:lpstr>
      <vt:lpstr>Слайд 12</vt:lpstr>
      <vt:lpstr>Слайд 13</vt:lpstr>
      <vt:lpstr>Домашнее задание: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РЕАКЦИЙ</dc:title>
  <dc:creator>Саша</dc:creator>
  <cp:lastModifiedBy>415</cp:lastModifiedBy>
  <cp:revision>5</cp:revision>
  <dcterms:created xsi:type="dcterms:W3CDTF">2012-09-15T16:23:49Z</dcterms:created>
  <dcterms:modified xsi:type="dcterms:W3CDTF">2012-09-17T05:43:00Z</dcterms:modified>
</cp:coreProperties>
</file>