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5" r:id="rId3"/>
    <p:sldId id="259" r:id="rId4"/>
    <p:sldId id="267" r:id="rId5"/>
  </p:sldIdLst>
  <p:sldSz cx="9144000" cy="6858000" type="screen4x3"/>
  <p:notesSz cx="6858000" cy="9144000"/>
  <p:custDataLst>
    <p:tags r:id="rId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E49F-FCA6-413E-B8D3-A74C40E5F21F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5DAF-9529-4DE5-90E5-FF30466CEEA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E49F-FCA6-413E-B8D3-A74C40E5F21F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5DAF-9529-4DE5-90E5-FF30466CE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E49F-FCA6-413E-B8D3-A74C40E5F21F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5DAF-9529-4DE5-90E5-FF30466CE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E49F-FCA6-413E-B8D3-A74C40E5F21F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5DAF-9529-4DE5-90E5-FF30466CEEA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E49F-FCA6-413E-B8D3-A74C40E5F21F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5DAF-9529-4DE5-90E5-FF30466CE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E49F-FCA6-413E-B8D3-A74C40E5F21F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5DAF-9529-4DE5-90E5-FF30466CEEA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E49F-FCA6-413E-B8D3-A74C40E5F21F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5DAF-9529-4DE5-90E5-FF30466CEEA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E49F-FCA6-413E-B8D3-A74C40E5F21F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5DAF-9529-4DE5-90E5-FF30466CE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E49F-FCA6-413E-B8D3-A74C40E5F21F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5DAF-9529-4DE5-90E5-FF30466CE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E49F-FCA6-413E-B8D3-A74C40E5F21F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5DAF-9529-4DE5-90E5-FF30466CE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E49F-FCA6-413E-B8D3-A74C40E5F21F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5DAF-9529-4DE5-90E5-FF30466CEEA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56E49F-FCA6-413E-B8D3-A74C40E5F21F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E55DAF-9529-4DE5-90E5-FF30466CEE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175351" cy="1793167"/>
          </a:xfrm>
        </p:spPr>
        <p:txBody>
          <a:bodyPr/>
          <a:lstStyle/>
          <a:p>
            <a:pPr marL="182880" indent="0" algn="just">
              <a:buNone/>
            </a:pPr>
            <a:r>
              <a:rPr lang="ru-RU" sz="8000" dirty="0" smtClean="0">
                <a:latin typeface="Monotype Corsiva" panose="03010101010201010101" pitchFamily="66" charset="0"/>
              </a:rPr>
              <a:t>   Времена года</a:t>
            </a:r>
            <a:endParaRPr lang="ru-RU" sz="8000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F:\рисунки\74987996_img00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143" l="1714" r="93429">
                        <a14:foregroundMark x1="50000" y1="9143" x2="50000" y2="9143"/>
                        <a14:foregroundMark x1="46286" y1="8857" x2="46286" y2="8857"/>
                        <a14:foregroundMark x1="42714" y1="9429" x2="42714" y2="9429"/>
                        <a14:foregroundMark x1="53000" y1="8857" x2="53000" y2="8857"/>
                        <a14:foregroundMark x1="56000" y1="8857" x2="56000" y2="8857"/>
                        <a14:foregroundMark x1="58429" y1="10000" x2="58429" y2="10000"/>
                        <a14:foregroundMark x1="61286" y1="10857" x2="61286" y2="10857"/>
                        <a14:foregroundMark x1="63571" y1="10857" x2="63571" y2="10857"/>
                        <a14:foregroundMark x1="40857" y1="10286" x2="40857" y2="10286"/>
                        <a14:foregroundMark x1="37571" y1="10857" x2="37571" y2="10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47260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8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848871" cy="612068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Тает </a:t>
            </a:r>
            <a:r>
              <a:rPr lang="ru-RU" sz="3200" dirty="0"/>
              <a:t>снег, звенят ручьи,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Всё сильней потоки.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И летят уже грачи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К нам из стран далёких.</a:t>
            </a:r>
          </a:p>
        </p:txBody>
      </p:sp>
    </p:spTree>
    <p:extLst>
      <p:ext uri="{BB962C8B-B14F-4D97-AF65-F5344CB8AC3E}">
        <p14:creationId xmlns:p14="http://schemas.microsoft.com/office/powerpoint/2010/main" val="111825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5"/>
            <a:ext cx="9164457" cy="68733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52" b="92669" l="5089" r="930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446" y="692696"/>
            <a:ext cx="5568665" cy="67417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7197" y="3861048"/>
            <a:ext cx="852246" cy="8511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391" y="2558446"/>
            <a:ext cx="852246" cy="8511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928" y="3637960"/>
            <a:ext cx="852246" cy="8511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132856"/>
            <a:ext cx="852246" cy="8511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874" y="1484784"/>
            <a:ext cx="852246" cy="851181"/>
          </a:xfrm>
          <a:prstGeom prst="rect">
            <a:avLst/>
          </a:prstGeom>
        </p:spPr>
      </p:pic>
      <p:pic>
        <p:nvPicPr>
          <p:cNvPr id="6146" name="Picture 2" descr="F:\рисунки\img3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79" b="93761" l="10000" r="94675">
                        <a14:backgroundMark x1="38961" y1="74177" x2="38961" y2="74177"/>
                        <a14:backgroundMark x1="27143" y1="18891" x2="27143" y2="18891"/>
                        <a14:backgroundMark x1="24026" y1="19411" x2="24026" y2="19411"/>
                        <a14:backgroundMark x1="22727" y1="21144" x2="22727" y2="21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36712" y="-59951"/>
            <a:ext cx="2172322" cy="162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рисунки\img3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79" b="93761" l="10000" r="94675">
                        <a14:backgroundMark x1="38961" y1="74177" x2="38961" y2="74177"/>
                        <a14:backgroundMark x1="27143" y1="18891" x2="27143" y2="18891"/>
                        <a14:backgroundMark x1="24026" y1="19411" x2="24026" y2="19411"/>
                        <a14:backgroundMark x1="22727" y1="21144" x2="22727" y2="21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92696" y="1522049"/>
            <a:ext cx="2172322" cy="162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рисунки\img3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79" b="93761" l="10000" r="94675">
                        <a14:backgroundMark x1="38961" y1="74177" x2="38961" y2="74177"/>
                        <a14:backgroundMark x1="27143" y1="18891" x2="27143" y2="18891"/>
                        <a14:backgroundMark x1="24026" y1="19411" x2="24026" y2="19411"/>
                        <a14:backgroundMark x1="22727" y1="21144" x2="22727" y2="21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60848" y="899977"/>
            <a:ext cx="2172322" cy="162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рисунки\pod62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99609" l="0" r="99609">
                        <a14:backgroundMark x1="47266" y1="85547" x2="47266" y2="85547"/>
                        <a14:backgroundMark x1="39844" y1="77344" x2="39844" y2="77344"/>
                        <a14:backgroundMark x1="76172" y1="75391" x2="76172" y2="75391"/>
                        <a14:backgroundMark x1="56250" y1="69531" x2="56250" y2="69531"/>
                        <a14:backgroundMark x1="71094" y1="79688" x2="71094" y2="79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49" y="5229200"/>
            <a:ext cx="1857400" cy="18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717904" y="3861048"/>
            <a:ext cx="151216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5881" y="5229200"/>
            <a:ext cx="1858963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79626" y="5229200"/>
            <a:ext cx="1858963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3739" y="3782748"/>
            <a:ext cx="1446453" cy="144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1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5.26012E-6 C 0.01597 -0.00741 0.03281 0.00161 0.04913 0.0023 C 0.07621 0.00346 0.10347 0.00369 0.13055 0.00438 C 0.48055 0.00277 0.44583 0.01479 0.62205 -0.00671 C 0.63993 -0.01666 0.66042 -0.02267 0.67969 -0.02475 C 0.68906 -0.02891 0.69878 -0.03168 0.70851 -0.03377 C 0.71927 -0.04116 0.72604 -0.04116 0.73889 -0.04301 C 0.75677 -0.04579 0.775 -0.04903 0.79323 -0.05203 C 0.81597 -0.06151 0.8408 -0.06059 0.86441 -0.06313 C 0.88733 -0.0629 1.02066 -0.077 1.08472 -0.05411 C 1.0993 -0.04879 1.11163 -0.0377 1.12517 -0.02937 C 1.1368 -0.02244 1.14826 -0.01735 1.1592 -0.00903 C 1.16788 -0.00278 1.17726 0.00022 1.18646 0.00438 C 1.18976 0.006 1.19323 0.00739 1.19653 0.00901 C 1.19826 0.0097 1.20174 0.01132 1.20174 0.01132 C 1.21545 0.0245 1.20885 0.02126 1.22031 0.02473 C 1.22587 0.03583 1.23299 0.03884 1.24219 0.04254 C 1.25434 0.05918 1.2408 0.043 1.2526 0.05178 C 1.26545 0.06126 1.27726 0.07907 1.29323 0.07907 " pathEditMode="relative" ptsTypes="ffffffffffffffffffA">
                                      <p:cBhvr>
                                        <p:cTn id="23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38728E-6 C 0.04791 -0.00463 0.09427 -0.01757 0.14236 -0.02035 C 0.15781 -0.02752 0.17361 -0.0289 0.18975 -0.03168 C 0.32847 -0.02983 0.46632 -0.02728 0.60503 -0.02937 C 0.62309 -0.03283 0.64097 -0.03538 0.65902 -0.03838 C 0.68472 -0.04786 0.66701 -0.04185 0.71354 -0.05202 C 0.73038 -0.05572 0.74531 -0.06474 0.7625 -0.06775 C 0.77777 -0.07468 0.79444 -0.07445 0.81007 -0.07908 C 1.01232 -0.13873 1.06458 -0.1022 1.37621 -0.10382 C 1.38246 -0.10497 1.39288 -0.10844 1.4 -0.10844 " pathEditMode="relative" ptsTypes="fffffffffA">
                                      <p:cBhvr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8.3237E-6 C 0.10226 -0.00116 0.17587 -0.00509 0.27118 -0.01134 C 0.30816 -0.01827 0.34583 -0.02567 0.38299 -0.02937 C 0.41146 -0.03816 0.44063 -0.04024 0.46944 -0.0474 C 0.53872 -0.06475 0.60799 -0.077 0.67795 -0.08787 C 0.70087 -0.09688 0.72431 -0.09642 0.7474 -0.10382 C 0.77066 -0.11145 0.79358 -0.12324 0.81701 -0.12856 C 0.83507 -0.1385 0.85833 -0.1392 0.87795 -0.1422 C 0.89722 -0.14845 0.91754 -0.15099 0.93733 -0.15353 C 0.96337 -0.16162 0.99028 -0.16787 1.01701 -0.17157 C 1.04653 -0.18082 1.07309 -0.18937 1.10347 -0.19191 C 1.13906 -0.20648 1.17674 -0.20093 1.21354 -0.20093 " pathEditMode="relative" ptsTypes="fffffffffffA">
                                      <p:cBhvr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2714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35e573cb474224a57c22e3a5f65c7b65d078c4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465</TotalTime>
  <Words>4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   Времена года</vt:lpstr>
      <vt:lpstr>   Тает снег, звенят ручьи,  Всё сильней потоки.  И летят уже грачи  К нам из стран далёких.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d.valikoff@gmail.com</cp:lastModifiedBy>
  <cp:revision>38</cp:revision>
  <dcterms:created xsi:type="dcterms:W3CDTF">2015-10-12T06:42:33Z</dcterms:created>
  <dcterms:modified xsi:type="dcterms:W3CDTF">2015-12-03T09:57:26Z</dcterms:modified>
</cp:coreProperties>
</file>