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64" r:id="rId6"/>
    <p:sldId id="259" r:id="rId7"/>
    <p:sldId id="272" r:id="rId8"/>
    <p:sldId id="263" r:id="rId9"/>
    <p:sldId id="265" r:id="rId10"/>
    <p:sldId id="271" r:id="rId11"/>
    <p:sldId id="257" r:id="rId12"/>
    <p:sldId id="258" r:id="rId13"/>
    <p:sldId id="266" r:id="rId14"/>
    <p:sldId id="270" r:id="rId15"/>
    <p:sldId id="269" r:id="rId16"/>
    <p:sldId id="267" r:id="rId17"/>
    <p:sldId id="268" r:id="rId18"/>
    <p:sldId id="274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emenka80.ru/?p=81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1052736"/>
            <a:ext cx="7488832" cy="4536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Безударные гласные в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корне слова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6021288"/>
            <a:ext cx="60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Составила учитель начальных классов ГБОУ СОШ №1010</a:t>
            </a:r>
          </a:p>
          <a:p>
            <a:r>
              <a:rPr lang="ru-RU" b="1" dirty="0" smtClean="0"/>
              <a:t>                        Гущина Эльмира Равильевна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Вставь пропущенные буквы, обозначь </a:t>
            </a:r>
            <a:r>
              <a:rPr lang="ru-RU" sz="2800" dirty="0" smtClean="0">
                <a:latin typeface="Comic Sans MS" pitchFamily="66" charset="0"/>
              </a:rPr>
              <a:t>орфограмму</a:t>
            </a:r>
          </a:p>
          <a:p>
            <a:r>
              <a:rPr lang="ru-RU" sz="2800" dirty="0">
                <a:latin typeface="Comic Sans MS" pitchFamily="66" charset="0"/>
              </a:rPr>
              <a:t>	</a:t>
            </a:r>
            <a:endParaRPr lang="ru-RU" sz="2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Comic Sans MS" pitchFamily="66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р…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растёт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…сивая с…сна. Густой туман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нул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окрестности. Наступил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…р. Наступила ос…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зел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…дает. В…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, так и в лес не х…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высоты н…бес  гл…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солнышко. Д…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тишки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…ли венки из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…тов.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…ла л…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тит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улей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Спиши, исправляя ошибки, обозначь орфограмму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 </a:t>
            </a:r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3600" dirty="0" smtClean="0"/>
              <a:t>  Утро.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	Солнце </a:t>
            </a:r>
            <a:r>
              <a:rPr lang="ru-RU" sz="3600" dirty="0" err="1" smtClean="0"/>
              <a:t>залотит</a:t>
            </a:r>
            <a:r>
              <a:rPr lang="ru-RU" sz="3600" dirty="0" smtClean="0"/>
              <a:t> </a:t>
            </a:r>
            <a:r>
              <a:rPr lang="ru-RU" sz="3600" dirty="0" err="1" smtClean="0"/>
              <a:t>вирхушки</a:t>
            </a:r>
            <a:r>
              <a:rPr lang="ru-RU" sz="3600" dirty="0" smtClean="0"/>
              <a:t>  </a:t>
            </a:r>
            <a:r>
              <a:rPr lang="ru-RU" sz="3600" dirty="0" err="1" smtClean="0"/>
              <a:t>диревьев</a:t>
            </a:r>
            <a:r>
              <a:rPr lang="ru-RU" sz="3600" dirty="0" smtClean="0"/>
              <a:t>. Сверкают всеми </a:t>
            </a:r>
            <a:r>
              <a:rPr lang="ru-RU" sz="3600" dirty="0" err="1" smtClean="0"/>
              <a:t>цвитами</a:t>
            </a:r>
            <a:r>
              <a:rPr lang="ru-RU" sz="3600" dirty="0" smtClean="0"/>
              <a:t> радуги </a:t>
            </a:r>
            <a:r>
              <a:rPr lang="ru-RU" sz="3600" dirty="0" err="1" smtClean="0"/>
              <a:t>расинки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трове</a:t>
            </a:r>
            <a:r>
              <a:rPr lang="ru-RU" sz="3600" dirty="0" smtClean="0"/>
              <a:t>.  </a:t>
            </a:r>
            <a:r>
              <a:rPr lang="ru-RU" sz="3600" dirty="0" err="1" smtClean="0"/>
              <a:t>Звинит</a:t>
            </a:r>
            <a:r>
              <a:rPr lang="ru-RU" sz="3600" dirty="0" smtClean="0"/>
              <a:t> в лисах многоголосый птичий хор. До самого заката будут </a:t>
            </a:r>
            <a:r>
              <a:rPr lang="ru-RU" sz="3600" dirty="0" err="1" smtClean="0"/>
              <a:t>перелеваться</a:t>
            </a:r>
            <a:r>
              <a:rPr lang="ru-RU" sz="3600" dirty="0" smtClean="0"/>
              <a:t> весёлые птичьи голоса. </a:t>
            </a:r>
            <a:r>
              <a:rPr lang="ru-RU" sz="3600" dirty="0" err="1" smtClean="0"/>
              <a:t>Перелитают</a:t>
            </a:r>
            <a:r>
              <a:rPr lang="ru-RU" sz="3600" dirty="0" smtClean="0"/>
              <a:t>  с цветка на цветок бабочки.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0758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Окраской – сероватая,</a:t>
            </a:r>
          </a:p>
          <a:p>
            <a:r>
              <a:rPr lang="ru-RU" sz="2800" dirty="0" smtClean="0"/>
              <a:t> Повадкой – вороватая,</a:t>
            </a:r>
          </a:p>
          <a:p>
            <a:r>
              <a:rPr lang="ru-RU" sz="2800" dirty="0" smtClean="0"/>
              <a:t> Крикунья хрипловатая – </a:t>
            </a:r>
          </a:p>
          <a:p>
            <a:r>
              <a:rPr lang="ru-RU" sz="2800" dirty="0" smtClean="0"/>
              <a:t> Известная персона.</a:t>
            </a:r>
          </a:p>
          <a:p>
            <a:r>
              <a:rPr lang="ru-RU" sz="2800" dirty="0" smtClean="0"/>
              <a:t> Кто она?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210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 в лесу заметьте, дети,</a:t>
            </a:r>
          </a:p>
          <a:p>
            <a:r>
              <a:rPr lang="ru-RU" sz="2800" dirty="0" smtClean="0"/>
              <a:t> Есть ночные сторожа.</a:t>
            </a:r>
          </a:p>
          <a:p>
            <a:r>
              <a:rPr lang="ru-RU" sz="2800" dirty="0" smtClean="0"/>
              <a:t> Сторожей боятся этих,</a:t>
            </a:r>
          </a:p>
          <a:p>
            <a:r>
              <a:rPr lang="ru-RU" sz="2800" dirty="0" smtClean="0"/>
              <a:t> Мыши прячутся, дрожа.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052736"/>
            <a:ext cx="3004838" cy="217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789040"/>
            <a:ext cx="1766218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Отгадайте загадки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877" y="2951621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в…</a:t>
            </a:r>
            <a:r>
              <a:rPr lang="ru-RU" sz="3600" dirty="0" err="1" smtClean="0"/>
              <a:t>рона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47699" y="607291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с…</a:t>
            </a:r>
            <a:r>
              <a:rPr lang="ru-RU" sz="3600" dirty="0" err="1" smtClean="0"/>
              <a:t>ва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8371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Пусть я птичка-невеличка,</a:t>
            </a:r>
          </a:p>
          <a:p>
            <a:r>
              <a:rPr lang="ru-RU" sz="2800" dirty="0" smtClean="0"/>
              <a:t> У меня, друзья, привычка:</a:t>
            </a:r>
          </a:p>
          <a:p>
            <a:r>
              <a:rPr lang="ru-RU" sz="2800" dirty="0" smtClean="0"/>
              <a:t> Как начнутся холода,</a:t>
            </a:r>
          </a:p>
          <a:p>
            <a:r>
              <a:rPr lang="ru-RU" sz="2800" dirty="0" smtClean="0"/>
              <a:t> Прямо с севера сюда.</a:t>
            </a:r>
          </a:p>
          <a:p>
            <a:r>
              <a:rPr lang="ru-RU" sz="2800" dirty="0" smtClean="0"/>
              <a:t> Каждый год я к вам лечу –</a:t>
            </a:r>
          </a:p>
          <a:p>
            <a:r>
              <a:rPr lang="ru-RU" sz="2800" dirty="0" smtClean="0"/>
              <a:t> Зимовать у вас хочу.</a:t>
            </a:r>
          </a:p>
          <a:p>
            <a:r>
              <a:rPr lang="ru-RU" sz="2800" dirty="0" smtClean="0"/>
              <a:t> И ещё красней зимой</a:t>
            </a:r>
          </a:p>
          <a:p>
            <a:r>
              <a:rPr lang="ru-RU" sz="2800" dirty="0" smtClean="0"/>
              <a:t> Ярко-красный галстук мой.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700808"/>
            <a:ext cx="3456384" cy="329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4671755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сн</a:t>
            </a:r>
            <a:r>
              <a:rPr lang="ru-RU" sz="3600" dirty="0" smtClean="0"/>
              <a:t>…гирь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Бегает быстро</a:t>
            </a:r>
          </a:p>
          <a:p>
            <a:r>
              <a:rPr lang="ru-RU" sz="2800" dirty="0"/>
              <a:t>И прыгает ловко,</a:t>
            </a:r>
          </a:p>
          <a:p>
            <a:r>
              <a:rPr lang="ru-RU" sz="2800" dirty="0"/>
              <a:t>Скачет то в белом, то в сером</a:t>
            </a:r>
          </a:p>
          <a:p>
            <a:r>
              <a:rPr lang="ru-RU" sz="2800" dirty="0"/>
              <a:t>Пальтишке,</a:t>
            </a:r>
          </a:p>
          <a:p>
            <a:r>
              <a:rPr lang="ru-RU" sz="2800" dirty="0"/>
              <a:t>Всех приглашает покушать</a:t>
            </a:r>
          </a:p>
          <a:p>
            <a:r>
              <a:rPr lang="ru-RU" sz="2800" dirty="0"/>
              <a:t>Морковки</a:t>
            </a:r>
          </a:p>
          <a:p>
            <a:r>
              <a:rPr lang="ru-RU" sz="2800" dirty="0"/>
              <a:t>Этот ушастый, пугливый... </a:t>
            </a:r>
          </a:p>
        </p:txBody>
      </p:sp>
      <p:pic>
        <p:nvPicPr>
          <p:cNvPr id="2051" name="Picture 3" descr="http://s44.radikal.ru/i104/0811/cb/dda113eddec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933056"/>
            <a:ext cx="2549236" cy="2646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5517232"/>
            <a:ext cx="1957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з…</a:t>
            </a:r>
            <a:r>
              <a:rPr lang="ru-RU" sz="3200" dirty="0" err="1" smtClean="0"/>
              <a:t>йчишка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396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 птичник повадилась-</a:t>
            </a:r>
          </a:p>
          <a:p>
            <a:r>
              <a:rPr lang="ru-RU" sz="2800" dirty="0"/>
              <a:t>Жди беды.</a:t>
            </a:r>
          </a:p>
          <a:p>
            <a:r>
              <a:rPr lang="ru-RU" sz="2800" dirty="0"/>
              <a:t>Рыжим хвостом</a:t>
            </a:r>
          </a:p>
          <a:p>
            <a:r>
              <a:rPr lang="ru-RU" sz="2800" dirty="0"/>
              <a:t>Заметает следы.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Есть на речках лесорубы</a:t>
            </a:r>
          </a:p>
          <a:p>
            <a:r>
              <a:rPr lang="ru-RU" sz="2800" dirty="0"/>
              <a:t>В серебристо-бурых шубах.</a:t>
            </a:r>
          </a:p>
          <a:p>
            <a:r>
              <a:rPr lang="ru-RU" sz="2800" dirty="0"/>
              <a:t>Из деревьев, веток</a:t>
            </a:r>
            <a:r>
              <a:rPr lang="ru-RU" sz="2800" dirty="0" smtClean="0"/>
              <a:t>, глины</a:t>
            </a:r>
            <a:endParaRPr lang="ru-RU" sz="2800" dirty="0"/>
          </a:p>
          <a:p>
            <a:r>
              <a:rPr lang="ru-RU" sz="2800" dirty="0"/>
              <a:t>Строят прочные плотины</a:t>
            </a:r>
            <a:r>
              <a:rPr lang="ru-RU" dirty="0"/>
              <a:t>.</a:t>
            </a:r>
            <a:endParaRPr lang="ru-RU" b="0" dirty="0">
              <a:effectLst/>
            </a:endParaRPr>
          </a:p>
        </p:txBody>
      </p:sp>
      <p:pic>
        <p:nvPicPr>
          <p:cNvPr id="1027" name="Picture 3" descr="http://bobrolet.ru/wp-content/gallery/beav1004/beav1004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758" y="3573016"/>
            <a:ext cx="2317618" cy="2470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kasochki.ru/images/logos/934506415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720" y="368661"/>
            <a:ext cx="2644705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3544" y="2492896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л…</a:t>
            </a:r>
            <a:r>
              <a:rPr lang="ru-RU" sz="3600" dirty="0" err="1" smtClean="0"/>
              <a:t>са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39010" y="5733256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б…</a:t>
            </a:r>
            <a:r>
              <a:rPr lang="ru-RU" sz="3600" dirty="0" err="1" smtClean="0"/>
              <a:t>бёр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6530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84784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пос…дел  от горя -  пос…дел в беседке</a:t>
            </a:r>
          </a:p>
          <a:p>
            <a:endParaRPr lang="ru-RU" sz="2800" dirty="0" smtClean="0"/>
          </a:p>
          <a:p>
            <a:r>
              <a:rPr lang="ru-RU" sz="2800" dirty="0" smtClean="0"/>
              <a:t>прим…</a:t>
            </a:r>
            <a:r>
              <a:rPr lang="ru-RU" sz="2800" dirty="0" err="1" smtClean="0"/>
              <a:t>рять</a:t>
            </a:r>
            <a:r>
              <a:rPr lang="ru-RU" sz="2800" dirty="0" smtClean="0"/>
              <a:t> новое платье  - прим…</a:t>
            </a:r>
            <a:r>
              <a:rPr lang="ru-RU" sz="2800" dirty="0" err="1" smtClean="0"/>
              <a:t>рять</a:t>
            </a:r>
            <a:r>
              <a:rPr lang="ru-RU" sz="2800" dirty="0" smtClean="0"/>
              <a:t> друзей 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сп</a:t>
            </a:r>
            <a:r>
              <a:rPr lang="ru-RU" sz="2800" dirty="0" smtClean="0"/>
              <a:t>…</a:t>
            </a:r>
            <a:r>
              <a:rPr lang="ru-RU" sz="2800" dirty="0" err="1" smtClean="0"/>
              <a:t>шите</a:t>
            </a:r>
            <a:r>
              <a:rPr lang="ru-RU" sz="2800" dirty="0" smtClean="0"/>
              <a:t> на праздник  - </a:t>
            </a:r>
            <a:r>
              <a:rPr lang="ru-RU" sz="2800" dirty="0" err="1" smtClean="0"/>
              <a:t>сп</a:t>
            </a:r>
            <a:r>
              <a:rPr lang="ru-RU" sz="2800" dirty="0" smtClean="0"/>
              <a:t>…</a:t>
            </a:r>
            <a:r>
              <a:rPr lang="ru-RU" sz="2800" dirty="0" err="1" smtClean="0"/>
              <a:t>шите</a:t>
            </a:r>
            <a:r>
              <a:rPr lang="ru-RU" sz="2800" dirty="0" smtClean="0"/>
              <a:t> текст без ошибок</a:t>
            </a:r>
          </a:p>
          <a:p>
            <a:endParaRPr lang="ru-RU" sz="2800" dirty="0" smtClean="0"/>
          </a:p>
          <a:p>
            <a:r>
              <a:rPr lang="ru-RU" sz="2800" dirty="0" smtClean="0"/>
              <a:t>сл…зал пенку  - сл…зал с дерева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прож</a:t>
            </a:r>
            <a:r>
              <a:rPr lang="ru-RU" sz="2800" dirty="0" smtClean="0"/>
              <a:t>…вал в Москве  - </a:t>
            </a:r>
            <a:r>
              <a:rPr lang="ru-RU" sz="2800" dirty="0" err="1" smtClean="0"/>
              <a:t>прож</a:t>
            </a:r>
            <a:r>
              <a:rPr lang="ru-RU" sz="2800" dirty="0" smtClean="0"/>
              <a:t>…вал кусок мяса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Вставь пропущенные буквы, обозначь орфограмму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8924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Подчеркни те слова, по которым можно проверить написание данных слов</a:t>
            </a:r>
            <a:r>
              <a:rPr lang="ru-RU" dirty="0" smtClean="0"/>
              <a:t>. </a:t>
            </a:r>
            <a:r>
              <a:rPr lang="ru-RU" sz="2400" dirty="0" smtClean="0">
                <a:latin typeface="Comic Sans MS" pitchFamily="66" charset="0"/>
              </a:rPr>
              <a:t>Вставь  пропущенную  букву.</a:t>
            </a:r>
          </a:p>
          <a:p>
            <a:endParaRPr lang="ru-RU" dirty="0" smtClean="0"/>
          </a:p>
          <a:p>
            <a:r>
              <a:rPr lang="ru-RU" sz="2400" dirty="0" err="1" smtClean="0"/>
              <a:t>к...за</a:t>
            </a:r>
            <a:r>
              <a:rPr lang="ru-RU" sz="2400" dirty="0" smtClean="0"/>
              <a:t>  -   ( козы,  козлиная,  козочка )</a:t>
            </a:r>
          </a:p>
          <a:p>
            <a:endParaRPr lang="ru-RU" sz="2400" dirty="0" smtClean="0"/>
          </a:p>
          <a:p>
            <a:r>
              <a:rPr lang="ru-RU" sz="2400" dirty="0" smtClean="0"/>
              <a:t>с…</a:t>
            </a:r>
            <a:r>
              <a:rPr lang="ru-RU" sz="2400" dirty="0" err="1" smtClean="0"/>
              <a:t>ды</a:t>
            </a:r>
            <a:r>
              <a:rPr lang="ru-RU" sz="2400" dirty="0" smtClean="0"/>
              <a:t> – (садик, садовый, садовод)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х...лмы</a:t>
            </a:r>
            <a:r>
              <a:rPr lang="ru-RU" sz="2400" dirty="0" smtClean="0"/>
              <a:t>  -  ( холм,  холмик,   холмистая )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с...сна</a:t>
            </a:r>
            <a:r>
              <a:rPr lang="ru-RU" sz="2400" dirty="0" smtClean="0"/>
              <a:t> -   ( сосны,  сосенки,  сосновая )</a:t>
            </a:r>
          </a:p>
          <a:p>
            <a:endParaRPr lang="ru-RU" sz="2400" dirty="0" smtClean="0"/>
          </a:p>
          <a:p>
            <a:r>
              <a:rPr lang="ru-RU" sz="2400" dirty="0" smtClean="0"/>
              <a:t>в…да – (водичка, водный, подводник)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гр...бы</a:t>
            </a:r>
            <a:r>
              <a:rPr lang="ru-RU" sz="2400" dirty="0" smtClean="0"/>
              <a:t> -  (  гриб,  грибная,  грибок )</a:t>
            </a:r>
          </a:p>
          <a:p>
            <a:endParaRPr lang="ru-RU" sz="2400" dirty="0" smtClean="0"/>
          </a:p>
          <a:p>
            <a:r>
              <a:rPr lang="ru-RU" sz="2400" dirty="0" smtClean="0"/>
              <a:t>р…</a:t>
            </a:r>
            <a:r>
              <a:rPr lang="ru-RU" sz="2400" dirty="0" err="1" smtClean="0"/>
              <a:t>ка</a:t>
            </a:r>
            <a:r>
              <a:rPr lang="ru-RU" sz="2400" dirty="0" smtClean="0"/>
              <a:t> – (реченька, речной, реки)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тр...ва</a:t>
            </a:r>
            <a:r>
              <a:rPr lang="ru-RU" sz="2400" dirty="0" smtClean="0"/>
              <a:t>  - (  травы,  травушка,  травинка 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 каком ряду во всех словах пропущена безударная проверяемая гласная корня?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sz="2400" dirty="0" smtClean="0"/>
              <a:t>)      </a:t>
            </a:r>
            <a:r>
              <a:rPr lang="ru-RU" sz="2400" dirty="0" err="1" smtClean="0"/>
              <a:t>умн</a:t>
            </a:r>
            <a:r>
              <a:rPr lang="ru-RU" sz="2400" dirty="0" smtClean="0"/>
              <a:t>..жать, напр..</a:t>
            </a:r>
            <a:r>
              <a:rPr lang="ru-RU" sz="2400" dirty="0" err="1" smtClean="0"/>
              <a:t>вление</a:t>
            </a:r>
            <a:r>
              <a:rPr lang="ru-RU" sz="2400" dirty="0" smtClean="0"/>
              <a:t>, фин..</a:t>
            </a:r>
            <a:r>
              <a:rPr lang="ru-RU" sz="2400" dirty="0" err="1" smtClean="0"/>
              <a:t>нсист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2)      р..</a:t>
            </a:r>
            <a:r>
              <a:rPr lang="ru-RU" sz="2400" dirty="0" err="1" smtClean="0"/>
              <a:t>альный</a:t>
            </a:r>
            <a:r>
              <a:rPr lang="ru-RU" sz="2400" dirty="0" smtClean="0"/>
              <a:t>, </a:t>
            </a:r>
            <a:r>
              <a:rPr lang="ru-RU" sz="2400" dirty="0" err="1" smtClean="0"/>
              <a:t>ск</a:t>
            </a:r>
            <a:r>
              <a:rPr lang="ru-RU" sz="2400" dirty="0" smtClean="0"/>
              <a:t>..</a:t>
            </a:r>
            <a:r>
              <a:rPr lang="ru-RU" sz="2400" dirty="0" err="1" smtClean="0"/>
              <a:t>зание</a:t>
            </a:r>
            <a:r>
              <a:rPr lang="ru-RU" sz="2400" dirty="0" smtClean="0"/>
              <a:t>, м..</a:t>
            </a:r>
            <a:r>
              <a:rPr lang="ru-RU" sz="2400" dirty="0" err="1" smtClean="0"/>
              <a:t>тинговать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3)      м..</a:t>
            </a:r>
            <a:r>
              <a:rPr lang="ru-RU" sz="2400" dirty="0" err="1" smtClean="0"/>
              <a:t>ридиан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прогр</a:t>
            </a:r>
            <a:r>
              <a:rPr lang="ru-RU" sz="2400" dirty="0" smtClean="0"/>
              <a:t>..</a:t>
            </a:r>
            <a:r>
              <a:rPr lang="ru-RU" sz="2400" dirty="0" err="1" smtClean="0"/>
              <a:t>ссивный</a:t>
            </a:r>
            <a:r>
              <a:rPr lang="ru-RU" sz="2400" dirty="0" smtClean="0"/>
              <a:t>, </a:t>
            </a:r>
            <a:r>
              <a:rPr lang="ru-RU" sz="2400" dirty="0" err="1" smtClean="0"/>
              <a:t>сп</a:t>
            </a:r>
            <a:r>
              <a:rPr lang="ru-RU" sz="2400" dirty="0" smtClean="0"/>
              <a:t>..</a:t>
            </a:r>
            <a:r>
              <a:rPr lang="ru-RU" sz="2400" dirty="0" err="1" smtClean="0"/>
              <a:t>саться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4)      мин..</a:t>
            </a:r>
            <a:r>
              <a:rPr lang="ru-RU" sz="2400" dirty="0" err="1" smtClean="0"/>
              <a:t>ральный</a:t>
            </a:r>
            <a:r>
              <a:rPr lang="ru-RU" sz="2400" dirty="0" smtClean="0"/>
              <a:t>, </a:t>
            </a:r>
            <a:r>
              <a:rPr lang="ru-RU" sz="2400" dirty="0" err="1" smtClean="0"/>
              <a:t>зап</a:t>
            </a:r>
            <a:r>
              <a:rPr lang="ru-RU" sz="2400" dirty="0" smtClean="0"/>
              <a:t>..</a:t>
            </a:r>
            <a:r>
              <a:rPr lang="ru-RU" sz="2400" dirty="0" err="1" smtClean="0"/>
              <a:t>саться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повт</a:t>
            </a:r>
            <a:r>
              <a:rPr lang="ru-RU" sz="2400" dirty="0" smtClean="0"/>
              <a:t>..</a:t>
            </a:r>
            <a:r>
              <a:rPr lang="ru-RU" sz="2400" dirty="0" err="1" smtClean="0"/>
              <a:t>рение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 каком ряду во всех словах  пропущена безударная проверяемая гласная корня?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sz="2800" dirty="0" smtClean="0"/>
              <a:t>1)      в..</a:t>
            </a:r>
            <a:r>
              <a:rPr lang="ru-RU" sz="2800" dirty="0" err="1" smtClean="0"/>
              <a:t>зти</a:t>
            </a:r>
            <a:r>
              <a:rPr lang="ru-RU" sz="2800" dirty="0" smtClean="0"/>
              <a:t>, к..</a:t>
            </a:r>
            <a:r>
              <a:rPr lang="ru-RU" sz="2800" dirty="0" err="1" smtClean="0"/>
              <a:t>пучий</a:t>
            </a:r>
            <a:r>
              <a:rPr lang="ru-RU" sz="2800" dirty="0" smtClean="0"/>
              <a:t>, </a:t>
            </a:r>
            <a:r>
              <a:rPr lang="ru-RU" sz="2800" dirty="0" err="1" smtClean="0"/>
              <a:t>взр</a:t>
            </a:r>
            <a:r>
              <a:rPr lang="ru-RU" sz="2800" dirty="0" smtClean="0"/>
              <a:t>..</a:t>
            </a:r>
            <a:r>
              <a:rPr lang="ru-RU" sz="2800" dirty="0" err="1" smtClean="0"/>
              <a:t>стить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2)      выт..рать, р..</a:t>
            </a:r>
            <a:r>
              <a:rPr lang="ru-RU" sz="2800" dirty="0" err="1" smtClean="0"/>
              <a:t>гламент</a:t>
            </a:r>
            <a:r>
              <a:rPr lang="ru-RU" sz="2800" dirty="0" smtClean="0"/>
              <a:t>, </a:t>
            </a:r>
            <a:r>
              <a:rPr lang="ru-RU" sz="2800" dirty="0" err="1" smtClean="0"/>
              <a:t>огр</a:t>
            </a:r>
            <a:r>
              <a:rPr lang="ru-RU" sz="2800" dirty="0" smtClean="0"/>
              <a:t>..</a:t>
            </a:r>
            <a:r>
              <a:rPr lang="ru-RU" sz="2800" dirty="0" err="1" smtClean="0"/>
              <a:t>жденный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3)      ед..</a:t>
            </a:r>
            <a:r>
              <a:rPr lang="ru-RU" sz="2800" dirty="0" err="1" smtClean="0"/>
              <a:t>ница</a:t>
            </a:r>
            <a:r>
              <a:rPr lang="ru-RU" sz="2800" dirty="0" smtClean="0"/>
              <a:t>, приз..</a:t>
            </a:r>
            <a:r>
              <a:rPr lang="ru-RU" sz="2800" dirty="0" err="1" smtClean="0"/>
              <a:t>мляясь</a:t>
            </a:r>
            <a:r>
              <a:rPr lang="ru-RU" sz="2800" dirty="0" smtClean="0"/>
              <a:t>, оп..</a:t>
            </a:r>
            <a:r>
              <a:rPr lang="ru-RU" sz="2800" dirty="0" err="1" smtClean="0"/>
              <a:t>здать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4)      пр..</a:t>
            </a:r>
            <a:r>
              <a:rPr lang="ru-RU" sz="2800" dirty="0" err="1" smtClean="0"/>
              <a:t>зидиум</a:t>
            </a:r>
            <a:r>
              <a:rPr lang="ru-RU" sz="2800" dirty="0" smtClean="0"/>
              <a:t>, </a:t>
            </a:r>
            <a:r>
              <a:rPr lang="ru-RU" sz="2800" dirty="0" err="1" smtClean="0"/>
              <a:t>пож</a:t>
            </a:r>
            <a:r>
              <a:rPr lang="ru-RU" sz="2800" dirty="0" smtClean="0"/>
              <a:t>..мать, см..</a:t>
            </a:r>
            <a:r>
              <a:rPr lang="ru-RU" sz="2800" dirty="0" err="1" smtClean="0"/>
              <a:t>гченный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Вставь пропущенные буквы, рядом напиши проверочные слова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125994">
            <a:off x="8123382" y="3349125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96271">
            <a:off x="8316416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2132856"/>
            <a:ext cx="30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900309">
            <a:off x="8460432" y="5129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4437112"/>
            <a:ext cx="36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24745"/>
            <a:ext cx="633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пч</a:t>
            </a:r>
            <a:r>
              <a:rPr lang="ru-RU" sz="2800" dirty="0" smtClean="0"/>
              <a:t>…</a:t>
            </a:r>
            <a:r>
              <a:rPr lang="ru-RU" sz="2800" dirty="0" err="1" smtClean="0"/>
              <a:t>ла</a:t>
            </a:r>
            <a:r>
              <a:rPr lang="ru-RU" sz="2800" dirty="0" smtClean="0"/>
              <a:t> – __________________________</a:t>
            </a:r>
          </a:p>
          <a:p>
            <a:r>
              <a:rPr lang="ru-RU" sz="2800" dirty="0" err="1" smtClean="0"/>
              <a:t>ш</a:t>
            </a:r>
            <a:r>
              <a:rPr lang="ru-RU" sz="2800" dirty="0" smtClean="0"/>
              <a:t>…</a:t>
            </a:r>
            <a:r>
              <a:rPr lang="ru-RU" sz="2800" dirty="0" err="1" smtClean="0"/>
              <a:t>ры</a:t>
            </a:r>
            <a:r>
              <a:rPr lang="ru-RU" sz="2800" dirty="0" smtClean="0"/>
              <a:t> – __________________________</a:t>
            </a:r>
          </a:p>
          <a:p>
            <a:r>
              <a:rPr lang="ru-RU" sz="2800" dirty="0" smtClean="0"/>
              <a:t>с…сна – __________________________</a:t>
            </a:r>
          </a:p>
          <a:p>
            <a:r>
              <a:rPr lang="ru-RU" sz="2800" dirty="0" smtClean="0"/>
              <a:t>п…</a:t>
            </a:r>
            <a:r>
              <a:rPr lang="ru-RU" sz="2800" dirty="0" err="1" smtClean="0"/>
              <a:t>тно</a:t>
            </a:r>
            <a:r>
              <a:rPr lang="ru-RU" sz="2800" dirty="0" smtClean="0"/>
              <a:t> – __________________________</a:t>
            </a:r>
          </a:p>
          <a:p>
            <a:r>
              <a:rPr lang="ru-RU" sz="2800" dirty="0" smtClean="0"/>
              <a:t>в…</a:t>
            </a:r>
            <a:r>
              <a:rPr lang="ru-RU" sz="2800" dirty="0" err="1" smtClean="0"/>
              <a:t>лна</a:t>
            </a:r>
            <a:r>
              <a:rPr lang="ru-RU" sz="2800" dirty="0" smtClean="0"/>
              <a:t> – __________________________</a:t>
            </a:r>
          </a:p>
          <a:p>
            <a:r>
              <a:rPr lang="ru-RU" sz="2800" dirty="0" smtClean="0"/>
              <a:t>н…</a:t>
            </a:r>
            <a:r>
              <a:rPr lang="ru-RU" sz="2800" dirty="0" err="1" smtClean="0"/>
              <a:t>чной</a:t>
            </a:r>
            <a:r>
              <a:rPr lang="ru-RU" sz="2800" dirty="0" smtClean="0"/>
              <a:t> – _________________________</a:t>
            </a:r>
          </a:p>
          <a:p>
            <a:r>
              <a:rPr lang="ru-RU" sz="2800" dirty="0" smtClean="0"/>
              <a:t>л…</a:t>
            </a:r>
            <a:r>
              <a:rPr lang="ru-RU" sz="2800" dirty="0" err="1" smtClean="0"/>
              <a:t>са</a:t>
            </a:r>
            <a:r>
              <a:rPr lang="ru-RU" sz="2800" dirty="0" smtClean="0"/>
              <a:t> –     __________________________</a:t>
            </a:r>
          </a:p>
          <a:p>
            <a:r>
              <a:rPr lang="ru-RU" sz="2800" dirty="0" smtClean="0"/>
              <a:t>б…</a:t>
            </a:r>
            <a:r>
              <a:rPr lang="ru-RU" sz="2800" dirty="0" err="1" smtClean="0"/>
              <a:t>льшой</a:t>
            </a:r>
            <a:r>
              <a:rPr lang="ru-RU" sz="2800" dirty="0" smtClean="0"/>
              <a:t> – ________________________</a:t>
            </a:r>
          </a:p>
          <a:p>
            <a:r>
              <a:rPr lang="ru-RU" sz="2800" dirty="0" smtClean="0"/>
              <a:t>гр…</a:t>
            </a:r>
            <a:r>
              <a:rPr lang="ru-RU" sz="2800" dirty="0" err="1" smtClean="0"/>
              <a:t>бной</a:t>
            </a:r>
            <a:r>
              <a:rPr lang="ru-RU" sz="2800" dirty="0" smtClean="0"/>
              <a:t> – ________________________</a:t>
            </a:r>
          </a:p>
          <a:p>
            <a:r>
              <a:rPr lang="ru-RU" sz="2800" dirty="0" smtClean="0"/>
              <a:t>б…жал – __________________________ </a:t>
            </a:r>
          </a:p>
          <a:p>
            <a:r>
              <a:rPr lang="ru-RU" sz="2800" dirty="0" smtClean="0"/>
              <a:t>ст…ял – ___________________________</a:t>
            </a:r>
          </a:p>
          <a:p>
            <a:r>
              <a:rPr lang="ru-RU" sz="2800" dirty="0" smtClean="0"/>
              <a:t>ст…</a:t>
            </a:r>
            <a:r>
              <a:rPr lang="ru-RU" sz="2800" dirty="0" err="1" smtClean="0"/>
              <a:t>ловая</a:t>
            </a:r>
            <a:r>
              <a:rPr lang="ru-RU" sz="2800" dirty="0" smtClean="0"/>
              <a:t> -</a:t>
            </a:r>
            <a:r>
              <a:rPr lang="ru-RU" sz="2000" dirty="0" smtClean="0"/>
              <a:t> ___________________________________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6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Перепишите, вставляя пропущенные буквы. Объясните написание слов с пропущенными буквами.</a:t>
            </a:r>
          </a:p>
          <a:p>
            <a:endParaRPr lang="ru-RU" dirty="0" smtClean="0"/>
          </a:p>
          <a:p>
            <a:r>
              <a:rPr lang="ru-RU" sz="2500" dirty="0" smtClean="0"/>
              <a:t>1. Море после шторма все еще дышало </a:t>
            </a:r>
            <a:r>
              <a:rPr lang="ru-RU" sz="2500" dirty="0" err="1" smtClean="0"/>
              <a:t>хол</a:t>
            </a:r>
            <a:r>
              <a:rPr lang="ru-RU" sz="2500" dirty="0" smtClean="0"/>
              <a:t>…дом и не давало солнцу </a:t>
            </a:r>
            <a:r>
              <a:rPr lang="ru-RU" sz="2500" dirty="0" err="1" smtClean="0"/>
              <a:t>нак</a:t>
            </a:r>
            <a:r>
              <a:rPr lang="ru-RU" sz="2500" dirty="0" smtClean="0"/>
              <a:t>…лить воздух. Когда же на солнце наплывало толстое обл…</a:t>
            </a:r>
            <a:r>
              <a:rPr lang="ru-RU" sz="2500" dirty="0" err="1" smtClean="0"/>
              <a:t>чко</a:t>
            </a:r>
            <a:r>
              <a:rPr lang="ru-RU" sz="2500" dirty="0" smtClean="0"/>
              <a:t>, в…терок усиливался. Тр…пинка сначала п…</a:t>
            </a:r>
            <a:r>
              <a:rPr lang="ru-RU" sz="2500" dirty="0" err="1" smtClean="0"/>
              <a:t>тляла</a:t>
            </a:r>
            <a:r>
              <a:rPr lang="ru-RU" sz="2500" dirty="0" smtClean="0"/>
              <a:t> среди невысоких х…</a:t>
            </a:r>
            <a:r>
              <a:rPr lang="ru-RU" sz="2500" dirty="0" err="1" smtClean="0"/>
              <a:t>лмов</a:t>
            </a:r>
            <a:r>
              <a:rPr lang="ru-RU" sz="2500" dirty="0" smtClean="0"/>
              <a:t>, затем прямо и сильно т…</a:t>
            </a:r>
            <a:r>
              <a:rPr lang="ru-RU" sz="2500" dirty="0" err="1" smtClean="0"/>
              <a:t>нула</a:t>
            </a:r>
            <a:r>
              <a:rPr lang="ru-RU" sz="2500" dirty="0" smtClean="0"/>
              <a:t> вверх, сквозь густой, п…</a:t>
            </a:r>
            <a:r>
              <a:rPr lang="ru-RU" sz="2500" dirty="0" err="1" smtClean="0"/>
              <a:t>хучий</a:t>
            </a:r>
            <a:r>
              <a:rPr lang="ru-RU" sz="2500" dirty="0" smtClean="0"/>
              <a:t> ореховый лес (Наг.). 2. В природе звери, птицы, насекомые разделяются на </a:t>
            </a:r>
            <a:r>
              <a:rPr lang="ru-RU" sz="2500" dirty="0" err="1" smtClean="0"/>
              <a:t>дн</a:t>
            </a:r>
            <a:r>
              <a:rPr lang="ru-RU" sz="2500" dirty="0" smtClean="0"/>
              <a:t>…</a:t>
            </a:r>
            <a:r>
              <a:rPr lang="ru-RU" sz="2500" dirty="0" err="1" smtClean="0"/>
              <a:t>вных</a:t>
            </a:r>
            <a:r>
              <a:rPr lang="ru-RU" sz="2500" dirty="0" smtClean="0"/>
              <a:t> и н…</a:t>
            </a:r>
            <a:r>
              <a:rPr lang="ru-RU" sz="2500" dirty="0" err="1" smtClean="0"/>
              <a:t>чных</a:t>
            </a:r>
            <a:r>
              <a:rPr lang="ru-RU" sz="2500" dirty="0" smtClean="0"/>
              <a:t>. Неужели же люди, в которых собр…на вся природа, за сравнительно к…</a:t>
            </a:r>
            <a:r>
              <a:rPr lang="ru-RU" sz="2500" dirty="0" err="1" smtClean="0"/>
              <a:t>роткое</a:t>
            </a:r>
            <a:r>
              <a:rPr lang="ru-RU" sz="2500" dirty="0" smtClean="0"/>
              <a:t> время своего существования на </a:t>
            </a:r>
            <a:r>
              <a:rPr lang="ru-RU" sz="2500" dirty="0" err="1" smtClean="0"/>
              <a:t>з</a:t>
            </a:r>
            <a:r>
              <a:rPr lang="ru-RU" sz="2500" dirty="0" smtClean="0"/>
              <a:t>…</a:t>
            </a:r>
            <a:r>
              <a:rPr lang="ru-RU" sz="2500" dirty="0" err="1" smtClean="0"/>
              <a:t>мле</a:t>
            </a:r>
            <a:r>
              <a:rPr lang="ru-RU" sz="2500" dirty="0" smtClean="0"/>
              <a:t> сгладили в себе это к…</a:t>
            </a:r>
            <a:r>
              <a:rPr lang="ru-RU" sz="2500" dirty="0" err="1" smtClean="0"/>
              <a:t>ренное</a:t>
            </a:r>
            <a:r>
              <a:rPr lang="ru-RU" sz="2500" dirty="0" smtClean="0"/>
              <a:t> отличие? (Пришв.). 3. Михаил выт…</a:t>
            </a:r>
            <a:r>
              <a:rPr lang="ru-RU" sz="2500" dirty="0" err="1" smtClean="0"/>
              <a:t>нул</a:t>
            </a:r>
            <a:r>
              <a:rPr lang="ru-RU" sz="2500" dirty="0" smtClean="0"/>
              <a:t> губы и попробовал </a:t>
            </a:r>
            <a:r>
              <a:rPr lang="ru-RU" sz="2500" dirty="0" err="1" smtClean="0"/>
              <a:t>подр</a:t>
            </a:r>
            <a:r>
              <a:rPr lang="ru-RU" sz="2500" dirty="0" smtClean="0"/>
              <a:t>…жать соловью (Алекс.). 4. Музыка, которую я слышал в детстве, </a:t>
            </a:r>
            <a:r>
              <a:rPr lang="ru-RU" sz="2500" dirty="0" err="1" smtClean="0"/>
              <a:t>перел</a:t>
            </a:r>
            <a:r>
              <a:rPr lang="ru-RU" sz="2500" dirty="0" smtClean="0"/>
              <a:t>…</a:t>
            </a:r>
            <a:r>
              <a:rPr lang="ru-RU" sz="2500" dirty="0" err="1" smtClean="0"/>
              <a:t>милась</a:t>
            </a:r>
            <a:r>
              <a:rPr lang="ru-RU" sz="2500" dirty="0" smtClean="0"/>
              <a:t> во мне, </a:t>
            </a:r>
            <a:r>
              <a:rPr lang="ru-RU" sz="2500" dirty="0" err="1" smtClean="0"/>
              <a:t>закам</a:t>
            </a:r>
            <a:r>
              <a:rPr lang="ru-RU" sz="2500" dirty="0" smtClean="0"/>
              <a:t>…</a:t>
            </a:r>
            <a:r>
              <a:rPr lang="ru-RU" sz="2500" dirty="0" err="1" smtClean="0"/>
              <a:t>нела</a:t>
            </a:r>
            <a:r>
              <a:rPr lang="ru-RU" sz="2500" dirty="0" smtClean="0"/>
              <a:t>, а те ее взлеты к небу, к </a:t>
            </a:r>
            <a:r>
              <a:rPr lang="ru-RU" sz="2500" dirty="0" err="1" smtClean="0"/>
              <a:t>зв</a:t>
            </a:r>
            <a:r>
              <a:rPr lang="ru-RU" sz="2500" dirty="0" smtClean="0"/>
              <a:t>…</a:t>
            </a:r>
            <a:r>
              <a:rPr lang="ru-RU" sz="2500" dirty="0" err="1" smtClean="0"/>
              <a:t>зде</a:t>
            </a:r>
            <a:r>
              <a:rPr lang="ru-RU" sz="2500" dirty="0" smtClean="0"/>
              <a:t>, от которых я плакал когда-то, </a:t>
            </a:r>
            <a:r>
              <a:rPr lang="ru-RU" sz="2500" dirty="0" err="1" smtClean="0"/>
              <a:t>раств</a:t>
            </a:r>
            <a:r>
              <a:rPr lang="ru-RU" sz="2500" dirty="0" smtClean="0"/>
              <a:t>…</a:t>
            </a:r>
            <a:r>
              <a:rPr lang="ru-RU" sz="2500" dirty="0" err="1" smtClean="0"/>
              <a:t>рились</a:t>
            </a:r>
            <a:r>
              <a:rPr lang="ru-RU" sz="2500" dirty="0" smtClean="0"/>
              <a:t> в сердце (</a:t>
            </a:r>
            <a:r>
              <a:rPr lang="ru-RU" sz="2500" dirty="0" err="1" smtClean="0"/>
              <a:t>Аст</a:t>
            </a:r>
            <a:r>
              <a:rPr lang="ru-RU" sz="2500" dirty="0" smtClean="0"/>
              <a:t>.). 5. В полночь над гор…дом прок…</a:t>
            </a:r>
            <a:r>
              <a:rPr lang="ru-RU" sz="2500" dirty="0" err="1" smtClean="0"/>
              <a:t>тился</a:t>
            </a:r>
            <a:r>
              <a:rPr lang="ru-RU" sz="2500" dirty="0" smtClean="0"/>
              <a:t> т…</a:t>
            </a:r>
            <a:r>
              <a:rPr lang="ru-RU" sz="2500" dirty="0" err="1" smtClean="0"/>
              <a:t>желый</a:t>
            </a:r>
            <a:r>
              <a:rPr lang="ru-RU" sz="2500" dirty="0" smtClean="0"/>
              <a:t> гул. Ветер вл…тел в окно, вздул </a:t>
            </a:r>
            <a:r>
              <a:rPr lang="ru-RU" sz="2500" dirty="0" err="1" smtClean="0"/>
              <a:t>зан</a:t>
            </a:r>
            <a:r>
              <a:rPr lang="ru-RU" sz="2500" dirty="0" smtClean="0"/>
              <a:t>…вески и снова умчался (</a:t>
            </a:r>
            <a:r>
              <a:rPr lang="ru-RU" sz="2500" dirty="0" err="1" smtClean="0"/>
              <a:t>Пауст</a:t>
            </a:r>
            <a:r>
              <a:rPr lang="ru-RU" sz="2500" dirty="0" smtClean="0"/>
              <a:t>.). </a:t>
            </a:r>
            <a:endParaRPr lang="ru-RU"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Использованные </a:t>
            </a:r>
            <a:r>
              <a:rPr lang="ru-RU" sz="2400" dirty="0" smtClean="0">
                <a:latin typeface="Comic Sans MS" pitchFamily="66" charset="0"/>
              </a:rPr>
              <a:t>ресурсы</a:t>
            </a:r>
          </a:p>
          <a:p>
            <a:pPr algn="ctr"/>
            <a:endParaRPr lang="ru-RU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Русский язык. Сборник тренировочных заданий и проверочных вопросов. 3класс Е.А.Литвинова.- М.: Интеллект-Центр,2012</a:t>
            </a:r>
          </a:p>
          <a:p>
            <a:pPr marL="457200" lvl="0" indent="-457200">
              <a:buFontTx/>
              <a:buAutoNum type="arabicPeriod"/>
            </a:pPr>
            <a:r>
              <a:rPr lang="ru-RU" sz="2400" dirty="0" err="1" smtClean="0"/>
              <a:t>Бунеев</a:t>
            </a:r>
            <a:r>
              <a:rPr lang="ru-RU" sz="2400" dirty="0" smtClean="0"/>
              <a:t> Р.Н., </a:t>
            </a:r>
            <a:r>
              <a:rPr lang="ru-RU" sz="2400" dirty="0" err="1" smtClean="0"/>
              <a:t>Бунеева</a:t>
            </a:r>
            <a:r>
              <a:rPr lang="ru-RU" sz="2400" dirty="0" smtClean="0"/>
              <a:t> Е.В., Пронина О.В. Русский язык. Учебник для 3-го класса в 2-х частях. Часть </a:t>
            </a:r>
            <a:r>
              <a:rPr lang="ru-RU" sz="2400" dirty="0" smtClean="0"/>
              <a:t>1-4 </a:t>
            </a:r>
            <a:r>
              <a:rPr lang="ru-RU" sz="2400" dirty="0" smtClean="0"/>
              <a:t>– М.: </a:t>
            </a:r>
            <a:r>
              <a:rPr lang="ru-RU" sz="2400" dirty="0" err="1" smtClean="0"/>
              <a:t>Баласс</a:t>
            </a:r>
            <a:r>
              <a:rPr lang="ru-RU" sz="2400" dirty="0" smtClean="0"/>
              <a:t>, 2011</a:t>
            </a:r>
            <a:r>
              <a:rPr lang="ru-RU" sz="2400" dirty="0" smtClean="0"/>
              <a:t>.</a:t>
            </a:r>
          </a:p>
          <a:p>
            <a:pPr marL="457200" lvl="0" indent="-457200">
              <a:buFontTx/>
              <a:buAutoNum type="arabicPeriod"/>
            </a:pPr>
            <a:r>
              <a:rPr lang="ru-RU" sz="2400" dirty="0" smtClean="0"/>
              <a:t>Сборник упражнений по русскому языку.  3, 4 класс </a:t>
            </a:r>
            <a:r>
              <a:rPr lang="ru-RU" sz="2400" dirty="0" smtClean="0"/>
              <a:t>Т.В. </a:t>
            </a:r>
            <a:r>
              <a:rPr lang="ru-RU" sz="2400" dirty="0" err="1" smtClean="0"/>
              <a:t>Шклярова</a:t>
            </a:r>
            <a:r>
              <a:rPr lang="ru-RU" sz="2400" dirty="0" smtClean="0"/>
              <a:t> </a:t>
            </a:r>
            <a:r>
              <a:rPr lang="ru-RU" sz="2400" dirty="0" smtClean="0"/>
              <a:t>– М.: Грамотей,2011</a:t>
            </a:r>
          </a:p>
          <a:p>
            <a:pPr marL="457200" lvl="0" indent="-457200">
              <a:buFontTx/>
              <a:buAutoNum type="arabicPeriod"/>
            </a:pPr>
            <a:r>
              <a:rPr lang="en-US" sz="2400" dirty="0" smtClean="0">
                <a:hlinkClick r:id="rId2"/>
              </a:rPr>
              <a:t>http://www.peremenka80.ru/?</a:t>
            </a:r>
            <a:r>
              <a:rPr lang="en-US" sz="2400" dirty="0" smtClean="0">
                <a:hlinkClick r:id="rId2"/>
              </a:rPr>
              <a:t>p=813</a:t>
            </a:r>
            <a:endParaRPr lang="ru-RU" sz="2400" dirty="0" smtClean="0"/>
          </a:p>
          <a:p>
            <a:pPr marL="457200" lvl="0" indent="-457200">
              <a:buFontTx/>
              <a:buAutoNum type="arabicPeriod"/>
            </a:pPr>
            <a:r>
              <a:rPr lang="ru-RU" sz="2400" dirty="0" smtClean="0"/>
              <a:t>Итоговые тесты по русскому языку. </a:t>
            </a:r>
            <a:r>
              <a:rPr lang="ru-RU" sz="2400" dirty="0" err="1" smtClean="0"/>
              <a:t>О.В.Узорова</a:t>
            </a:r>
            <a:r>
              <a:rPr lang="ru-RU" sz="2400" dirty="0" smtClean="0"/>
              <a:t>, Е.А.Нефедова.- М.: -Астрель,2003</a:t>
            </a:r>
          </a:p>
          <a:p>
            <a:pPr marL="457200" lvl="0" indent="-457200">
              <a:buFontTx/>
              <a:buAutoNum type="arabicPeriod"/>
            </a:pPr>
            <a:endParaRPr lang="ru-RU" sz="2000" dirty="0" smtClean="0"/>
          </a:p>
          <a:p>
            <a:pPr marL="457200" lvl="0" indent="-457200">
              <a:buFontTx/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Вставь пропущенные буквы, рядом напиши проверочные слова, обозначь орфограмму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40768"/>
            <a:ext cx="69127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гр…</a:t>
            </a:r>
            <a:r>
              <a:rPr lang="ru-RU" sz="2800" dirty="0" err="1" smtClean="0"/>
              <a:t>чи</a:t>
            </a:r>
            <a:r>
              <a:rPr lang="ru-RU" sz="2800" dirty="0" smtClean="0"/>
              <a:t> - _______________________</a:t>
            </a:r>
          </a:p>
          <a:p>
            <a:r>
              <a:rPr lang="ru-RU" sz="2800" dirty="0" err="1" smtClean="0"/>
              <a:t>кр</a:t>
            </a:r>
            <a:r>
              <a:rPr lang="ru-RU" sz="2800" dirty="0" smtClean="0"/>
              <a:t>…сивые - ____________________</a:t>
            </a:r>
          </a:p>
          <a:p>
            <a:r>
              <a:rPr lang="ru-RU" sz="2800" dirty="0" smtClean="0"/>
              <a:t>тр…</a:t>
            </a:r>
            <a:r>
              <a:rPr lang="ru-RU" sz="2800" dirty="0" err="1" smtClean="0"/>
              <a:t>пещут</a:t>
            </a:r>
            <a:r>
              <a:rPr lang="ru-RU" sz="2800" dirty="0" smtClean="0"/>
              <a:t> - ____________________</a:t>
            </a:r>
          </a:p>
          <a:p>
            <a:r>
              <a:rPr lang="ru-RU" sz="2800" dirty="0" smtClean="0"/>
              <a:t>к…</a:t>
            </a:r>
            <a:r>
              <a:rPr lang="ru-RU" sz="2800" dirty="0" err="1" smtClean="0"/>
              <a:t>рмушка</a:t>
            </a:r>
            <a:r>
              <a:rPr lang="ru-RU" sz="2800" dirty="0" smtClean="0"/>
              <a:t> -____________________</a:t>
            </a:r>
          </a:p>
          <a:p>
            <a:r>
              <a:rPr lang="ru-RU" sz="2800" dirty="0" smtClean="0"/>
              <a:t>м…</a:t>
            </a:r>
            <a:r>
              <a:rPr lang="ru-RU" sz="2800" dirty="0" err="1" smtClean="0"/>
              <a:t>лыш</a:t>
            </a:r>
            <a:r>
              <a:rPr lang="ru-RU" sz="2800" dirty="0" smtClean="0"/>
              <a:t> - _____________________ </a:t>
            </a:r>
          </a:p>
          <a:p>
            <a:r>
              <a:rPr lang="ru-RU" sz="2800" dirty="0" smtClean="0"/>
              <a:t>св…</a:t>
            </a:r>
            <a:r>
              <a:rPr lang="ru-RU" sz="2800" dirty="0" err="1" smtClean="0"/>
              <a:t>тлячок</a:t>
            </a:r>
            <a:r>
              <a:rPr lang="ru-RU" sz="2800" dirty="0" smtClean="0"/>
              <a:t> - ___________________</a:t>
            </a:r>
          </a:p>
          <a:p>
            <a:r>
              <a:rPr lang="ru-RU" sz="2800" dirty="0" smtClean="0"/>
              <a:t>в…</a:t>
            </a:r>
            <a:r>
              <a:rPr lang="ru-RU" sz="2800" dirty="0" err="1" smtClean="0"/>
              <a:t>ршина</a:t>
            </a:r>
            <a:r>
              <a:rPr lang="ru-RU" sz="2800" dirty="0" smtClean="0"/>
              <a:t> - ____________________</a:t>
            </a:r>
          </a:p>
          <a:p>
            <a:r>
              <a:rPr lang="ru-RU" sz="2800" dirty="0" smtClean="0"/>
              <a:t>тр…па - _______________________</a:t>
            </a:r>
          </a:p>
          <a:p>
            <a:r>
              <a:rPr lang="ru-RU" sz="2800" dirty="0" smtClean="0"/>
              <a:t>д…</a:t>
            </a:r>
            <a:r>
              <a:rPr lang="ru-RU" sz="2800" dirty="0" err="1" smtClean="0"/>
              <a:t>ждевая</a:t>
            </a:r>
            <a:r>
              <a:rPr lang="ru-RU" sz="2800" dirty="0" smtClean="0"/>
              <a:t>(капля )- ______________</a:t>
            </a:r>
          </a:p>
          <a:p>
            <a:r>
              <a:rPr lang="ru-RU" sz="2800" dirty="0" err="1" smtClean="0"/>
              <a:t>зв</a:t>
            </a:r>
            <a:r>
              <a:rPr lang="ru-RU" sz="2800" dirty="0" smtClean="0"/>
              <a:t>…</a:t>
            </a:r>
            <a:r>
              <a:rPr lang="ru-RU" sz="2800" dirty="0" err="1" smtClean="0"/>
              <a:t>зда</a:t>
            </a:r>
            <a:r>
              <a:rPr lang="ru-RU" sz="2800" dirty="0" smtClean="0"/>
              <a:t> - _______________________</a:t>
            </a:r>
          </a:p>
          <a:p>
            <a:r>
              <a:rPr lang="ru-RU" sz="2800" dirty="0" smtClean="0"/>
              <a:t>п…тёрка - ______________________</a:t>
            </a:r>
          </a:p>
          <a:p>
            <a:r>
              <a:rPr lang="ru-RU" sz="2800" dirty="0" smtClean="0"/>
              <a:t>п…</a:t>
            </a:r>
            <a:r>
              <a:rPr lang="ru-RU" sz="2800" dirty="0" err="1" smtClean="0"/>
              <a:t>сьмо</a:t>
            </a:r>
            <a:r>
              <a:rPr lang="ru-RU" sz="2800" dirty="0" smtClean="0"/>
              <a:t> - _______________________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340768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3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7971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733256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645024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е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Запиши слова в нужный столбик, обозначь орфограмму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12776"/>
            <a:ext cx="914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П…тёрка, м…</a:t>
            </a:r>
            <a:r>
              <a:rPr lang="ru-RU" sz="2800" dirty="0" err="1" smtClean="0"/>
              <a:t>сной</a:t>
            </a:r>
            <a:r>
              <a:rPr lang="ru-RU" sz="2800" dirty="0" smtClean="0"/>
              <a:t>, р…ка, л…</a:t>
            </a:r>
            <a:r>
              <a:rPr lang="ru-RU" sz="2800" dirty="0" err="1" smtClean="0"/>
              <a:t>сичка</a:t>
            </a:r>
            <a:r>
              <a:rPr lang="ru-RU" sz="2800" dirty="0" smtClean="0"/>
              <a:t>, п…</a:t>
            </a:r>
            <a:r>
              <a:rPr lang="ru-RU" sz="2800" dirty="0" err="1" smtClean="0"/>
              <a:t>хать</a:t>
            </a:r>
            <a:r>
              <a:rPr lang="ru-RU" sz="2800" dirty="0" smtClean="0"/>
              <a:t>, тр…сёт, уд…</a:t>
            </a:r>
            <a:r>
              <a:rPr lang="ru-RU" sz="2800" dirty="0" err="1" smtClean="0"/>
              <a:t>вление</a:t>
            </a:r>
            <a:r>
              <a:rPr lang="ru-RU" sz="2800" dirty="0" smtClean="0"/>
              <a:t>, б…</a:t>
            </a:r>
            <a:r>
              <a:rPr lang="ru-RU" sz="2800" dirty="0" err="1" smtClean="0"/>
              <a:t>говая</a:t>
            </a:r>
            <a:r>
              <a:rPr lang="ru-RU" sz="2800" dirty="0" smtClean="0"/>
              <a:t>, гр…</a:t>
            </a:r>
            <a:r>
              <a:rPr lang="ru-RU" sz="2800" dirty="0" err="1" smtClean="0"/>
              <a:t>чи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…</a:t>
            </a:r>
            <a:r>
              <a:rPr lang="ru-RU" sz="2800" dirty="0" err="1" smtClean="0"/>
              <a:t>лёный</a:t>
            </a:r>
            <a:r>
              <a:rPr lang="ru-RU" sz="2800" dirty="0" smtClean="0"/>
              <a:t>, д…ла, ч…</a:t>
            </a:r>
            <a:r>
              <a:rPr lang="ru-RU" sz="2800" dirty="0" err="1" smtClean="0"/>
              <a:t>стюля</a:t>
            </a:r>
            <a:r>
              <a:rPr lang="ru-RU" sz="2800" dirty="0" smtClean="0"/>
              <a:t>, </a:t>
            </a:r>
            <a:r>
              <a:rPr lang="ru-RU" sz="2800" dirty="0" err="1" smtClean="0"/>
              <a:t>цв</a:t>
            </a:r>
            <a:r>
              <a:rPr lang="ru-RU" sz="2800" dirty="0" smtClean="0"/>
              <a:t>…ток, п…</a:t>
            </a:r>
            <a:r>
              <a:rPr lang="ru-RU" sz="2800" dirty="0" err="1" smtClean="0"/>
              <a:t>сатель</a:t>
            </a:r>
            <a:r>
              <a:rPr lang="ru-RU" sz="2800" dirty="0" smtClean="0"/>
              <a:t>, </a:t>
            </a:r>
            <a:r>
              <a:rPr lang="ru-RU" sz="2800" dirty="0" err="1" smtClean="0"/>
              <a:t>вд</a:t>
            </a:r>
            <a:r>
              <a:rPr lang="ru-RU" sz="2800" dirty="0" smtClean="0"/>
              <a:t>…леке, в…</a:t>
            </a:r>
            <a:r>
              <a:rPr lang="ru-RU" sz="2800" dirty="0" err="1" smtClean="0"/>
              <a:t>ршина</a:t>
            </a:r>
            <a:r>
              <a:rPr lang="ru-RU" sz="2800" dirty="0" smtClean="0"/>
              <a:t>, ч…тать, с…</a:t>
            </a:r>
            <a:r>
              <a:rPr lang="ru-RU" sz="2800" dirty="0" err="1" smtClean="0"/>
              <a:t>лач</a:t>
            </a:r>
            <a:r>
              <a:rPr lang="ru-RU" sz="2800" dirty="0" smtClean="0"/>
              <a:t>, л…сник, л…тать.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465004"/>
              </p:ext>
            </p:extLst>
          </p:nvPr>
        </p:nvGraphicFramePr>
        <p:xfrm>
          <a:off x="1043608" y="3573016"/>
          <a:ext cx="60960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43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886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Вставь пропущенные буквы, в скобках напиши проверочные слова, обозначь орфограмму</a:t>
            </a:r>
          </a:p>
          <a:p>
            <a:pPr algn="ctr"/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884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dirty="0" smtClean="0"/>
              <a:t>Он подолгу  (                          )ст…ял  у (                ) ...</a:t>
            </a:r>
            <a:r>
              <a:rPr lang="ru-RU" sz="3200" dirty="0" err="1" smtClean="0"/>
              <a:t>кна</a:t>
            </a:r>
            <a:r>
              <a:rPr lang="ru-RU" sz="3200" dirty="0" smtClean="0"/>
              <a:t>, (                     ) см…</a:t>
            </a:r>
            <a:r>
              <a:rPr lang="ru-RU" sz="3200" dirty="0" err="1" smtClean="0"/>
              <a:t>трел</a:t>
            </a:r>
            <a:r>
              <a:rPr lang="ru-RU" sz="3200" dirty="0" smtClean="0"/>
              <a:t>  на  (                          )        </a:t>
            </a:r>
            <a:r>
              <a:rPr lang="ru-RU" sz="3200" dirty="0" err="1" smtClean="0"/>
              <a:t>зан</a:t>
            </a:r>
            <a:r>
              <a:rPr lang="ru-RU" sz="3200" dirty="0" smtClean="0"/>
              <a:t>…сённые (                       )</a:t>
            </a:r>
            <a:r>
              <a:rPr lang="ru-RU" sz="3200" dirty="0" err="1" smtClean="0"/>
              <a:t>сн</a:t>
            </a:r>
            <a:r>
              <a:rPr lang="ru-RU" sz="3200" dirty="0" smtClean="0"/>
              <a:t>…</a:t>
            </a:r>
            <a:r>
              <a:rPr lang="ru-RU" sz="3200" dirty="0" err="1" smtClean="0"/>
              <a:t>жком</a:t>
            </a:r>
            <a:r>
              <a:rPr lang="ru-RU" sz="3200" dirty="0" smtClean="0"/>
              <a:t> избы, на голые (                   ) б…рёзы с черными прошлогодними птичьими гнёздами</a:t>
            </a:r>
            <a:r>
              <a:rPr lang="ru-RU" sz="2800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797152"/>
            <a:ext cx="316012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Вставь пропущенные буквы, обозначь орфограмму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5832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Гр…хочет в н…бесах гр…за,</a:t>
            </a:r>
          </a:p>
          <a:p>
            <a:r>
              <a:rPr lang="ru-RU" sz="3600" dirty="0" smtClean="0"/>
              <a:t>Б…жим д…мой, закрыв гл…за!</a:t>
            </a:r>
          </a:p>
          <a:p>
            <a:r>
              <a:rPr lang="ru-RU" sz="3600" dirty="0" smtClean="0"/>
              <a:t>Но дождь прошел,</a:t>
            </a:r>
          </a:p>
          <a:p>
            <a:r>
              <a:rPr lang="ru-RU" sz="3600" dirty="0" smtClean="0"/>
              <a:t>Тр…</a:t>
            </a:r>
            <a:r>
              <a:rPr lang="ru-RU" sz="3600" dirty="0" err="1" smtClean="0"/>
              <a:t>ва</a:t>
            </a:r>
            <a:r>
              <a:rPr lang="ru-RU" sz="3600" dirty="0" smtClean="0"/>
              <a:t>  </a:t>
            </a:r>
            <a:r>
              <a:rPr lang="ru-RU" sz="3600" dirty="0" err="1" smtClean="0"/>
              <a:t>бл</a:t>
            </a:r>
            <a:r>
              <a:rPr lang="ru-RU" sz="3600" dirty="0" smtClean="0"/>
              <a:t>…</a:t>
            </a:r>
            <a:r>
              <a:rPr lang="ru-RU" sz="3600" dirty="0" err="1" smtClean="0"/>
              <a:t>стит</a:t>
            </a:r>
            <a:r>
              <a:rPr lang="ru-RU" sz="3600" dirty="0" smtClean="0"/>
              <a:t>,</a:t>
            </a:r>
          </a:p>
          <a:p>
            <a:r>
              <a:rPr lang="ru-RU" sz="3600" dirty="0" err="1" smtClean="0"/>
              <a:t>Цв</a:t>
            </a:r>
            <a:r>
              <a:rPr lang="ru-RU" sz="3600" dirty="0" smtClean="0"/>
              <a:t>…</a:t>
            </a:r>
            <a:r>
              <a:rPr lang="ru-RU" sz="3600" dirty="0" err="1" smtClean="0"/>
              <a:t>тная</a:t>
            </a:r>
            <a:r>
              <a:rPr lang="ru-RU" sz="3600" dirty="0" smtClean="0"/>
              <a:t> радуга</a:t>
            </a:r>
          </a:p>
          <a:p>
            <a:r>
              <a:rPr lang="ru-RU" sz="3600" dirty="0" smtClean="0"/>
              <a:t>Ст…ит.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80" t="1568" b="4326"/>
          <a:stretch>
            <a:fillRect/>
          </a:stretch>
        </p:blipFill>
        <p:spPr bwMode="auto">
          <a:xfrm>
            <a:off x="4788024" y="3933056"/>
            <a:ext cx="4139952" cy="271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Вставь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пропущенные буквы, обозначь орфограмму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600" dirty="0" err="1" smtClean="0"/>
              <a:t>Поб</a:t>
            </a:r>
            <a:r>
              <a:rPr lang="ru-RU" sz="3600" dirty="0" smtClean="0"/>
              <a:t>…</a:t>
            </a:r>
            <a:r>
              <a:rPr lang="ru-RU" sz="3600" dirty="0" err="1" smtClean="0"/>
              <a:t>лели</a:t>
            </a:r>
            <a:r>
              <a:rPr lang="ru-RU" sz="3600" dirty="0" smtClean="0"/>
              <a:t> п…ля и пригорки. Тонким льдом покрылась р…</a:t>
            </a:r>
            <a:r>
              <a:rPr lang="ru-RU" sz="3600" dirty="0" err="1" smtClean="0"/>
              <a:t>ка</a:t>
            </a:r>
            <a:r>
              <a:rPr lang="ru-RU" sz="3600" dirty="0" smtClean="0"/>
              <a:t>, притихла, уснула, как в сказке.</a:t>
            </a:r>
          </a:p>
          <a:p>
            <a:r>
              <a:rPr lang="ru-RU" sz="3600" dirty="0" smtClean="0"/>
              <a:t>	Ходит З…</a:t>
            </a:r>
            <a:r>
              <a:rPr lang="ru-RU" sz="3600" dirty="0" err="1" smtClean="0"/>
              <a:t>ма</a:t>
            </a:r>
            <a:r>
              <a:rPr lang="ru-RU" sz="3600" dirty="0" smtClean="0"/>
              <a:t> по г…рам, по д…</a:t>
            </a:r>
            <a:r>
              <a:rPr lang="ru-RU" sz="3600" dirty="0" err="1" smtClean="0"/>
              <a:t>линам</a:t>
            </a:r>
            <a:r>
              <a:rPr lang="ru-RU" sz="3600" dirty="0" smtClean="0"/>
              <a:t>, ходит в б…</a:t>
            </a:r>
            <a:r>
              <a:rPr lang="ru-RU" sz="3600" dirty="0" err="1" smtClean="0"/>
              <a:t>льших</a:t>
            </a:r>
            <a:r>
              <a:rPr lang="ru-RU" sz="3600" dirty="0" smtClean="0"/>
              <a:t> мягких валенках, ступает тихо, неслышно. А с…</a:t>
            </a:r>
            <a:r>
              <a:rPr lang="ru-RU" sz="3600" dirty="0" err="1" smtClean="0"/>
              <a:t>ма</a:t>
            </a:r>
            <a:r>
              <a:rPr lang="ru-RU" sz="3600" dirty="0" smtClean="0"/>
              <a:t> поглядывает по ст…р…нам – то тут, то там св…</a:t>
            </a:r>
            <a:r>
              <a:rPr lang="ru-RU" sz="3600" dirty="0" err="1" smtClean="0"/>
              <a:t>ю</a:t>
            </a:r>
            <a:r>
              <a:rPr lang="ru-RU" sz="3600" dirty="0" smtClean="0"/>
              <a:t> волшебную картину исправит.</a:t>
            </a:r>
            <a:endParaRPr lang="ru-RU" sz="3200" dirty="0" smtClean="0"/>
          </a:p>
          <a:p>
            <a:r>
              <a:rPr lang="ru-RU" sz="3200" dirty="0" smtClean="0"/>
              <a:t>                                                                (Г. </a:t>
            </a:r>
            <a:r>
              <a:rPr lang="ru-RU" sz="3200" dirty="0" err="1" smtClean="0"/>
              <a:t>Скребицкий</a:t>
            </a:r>
            <a:r>
              <a:rPr lang="ru-RU" sz="32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Вставь пропущенные буквы, обозначь орфограмму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196752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 люблю п…ля б…</a:t>
            </a:r>
            <a:r>
              <a:rPr lang="ru-RU" sz="3600" dirty="0" err="1" smtClean="0"/>
              <a:t>льшие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Где шумят </a:t>
            </a:r>
            <a:r>
              <a:rPr lang="ru-RU" sz="3600" dirty="0" err="1" smtClean="0"/>
              <a:t>хл</a:t>
            </a:r>
            <a:r>
              <a:rPr lang="ru-RU" sz="3600" dirty="0" smtClean="0"/>
              <a:t>…ба густые.</a:t>
            </a:r>
          </a:p>
          <a:p>
            <a:r>
              <a:rPr lang="ru-RU" sz="3600" dirty="0" smtClean="0"/>
              <a:t>Я люблю т…</a:t>
            </a:r>
            <a:r>
              <a:rPr lang="ru-RU" sz="3600" dirty="0" err="1" smtClean="0"/>
              <a:t>нистый</a:t>
            </a:r>
            <a:r>
              <a:rPr lang="ru-RU" sz="3600" dirty="0" smtClean="0"/>
              <a:t> сад –</a:t>
            </a:r>
          </a:p>
          <a:p>
            <a:r>
              <a:rPr lang="ru-RU" sz="3600" dirty="0" smtClean="0"/>
              <a:t>На в…</a:t>
            </a:r>
            <a:r>
              <a:rPr lang="ru-RU" sz="3600" dirty="0" err="1" smtClean="0"/>
              <a:t>твях</a:t>
            </a:r>
            <a:r>
              <a:rPr lang="ru-RU" sz="3600" dirty="0" smtClean="0"/>
              <a:t> пл…</a:t>
            </a:r>
            <a:r>
              <a:rPr lang="ru-RU" sz="3600" dirty="0" err="1" smtClean="0"/>
              <a:t>ды</a:t>
            </a:r>
            <a:r>
              <a:rPr lang="ru-RU" sz="3600" dirty="0" smtClean="0"/>
              <a:t> в…</a:t>
            </a:r>
            <a:r>
              <a:rPr lang="ru-RU" sz="3600" dirty="0" err="1" smtClean="0"/>
              <a:t>сят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Вставь пропущенные буквы, обозначь </a:t>
            </a:r>
            <a:r>
              <a:rPr lang="ru-RU" sz="2800" dirty="0" smtClean="0">
                <a:latin typeface="Comic Sans MS" pitchFamily="66" charset="0"/>
              </a:rPr>
              <a:t>орфограмму</a:t>
            </a:r>
          </a:p>
          <a:p>
            <a:endParaRPr lang="ru-RU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 smtClean="0"/>
              <a:t>Скв</a:t>
            </a:r>
            <a:r>
              <a:rPr lang="ru-RU" sz="2800" dirty="0" smtClean="0"/>
              <a:t>…</a:t>
            </a:r>
            <a:r>
              <a:rPr lang="ru-RU" sz="2800" dirty="0" err="1" smtClean="0"/>
              <a:t>рец</a:t>
            </a:r>
            <a:r>
              <a:rPr lang="ru-RU" sz="2800" dirty="0" smtClean="0"/>
              <a:t> -  _______________, </a:t>
            </a:r>
            <a:r>
              <a:rPr lang="ru-RU" sz="2800" dirty="0" err="1" smtClean="0"/>
              <a:t>ст</a:t>
            </a:r>
            <a:r>
              <a:rPr lang="ru-RU" sz="2800" dirty="0" smtClean="0"/>
              <a:t>…</a:t>
            </a:r>
            <a:r>
              <a:rPr lang="ru-RU" sz="2800" dirty="0" err="1" smtClean="0"/>
              <a:t>рик</a:t>
            </a:r>
            <a:r>
              <a:rPr lang="ru-RU" sz="2800" dirty="0" smtClean="0"/>
              <a:t> - _______________,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ч…</a:t>
            </a:r>
            <a:r>
              <a:rPr lang="ru-RU" sz="2800" dirty="0" err="1" smtClean="0"/>
              <a:t>сы</a:t>
            </a:r>
            <a:r>
              <a:rPr lang="ru-RU" sz="2800" dirty="0" smtClean="0"/>
              <a:t> - __________________, </a:t>
            </a:r>
            <a:r>
              <a:rPr lang="ru-RU" sz="2800" dirty="0" err="1" smtClean="0"/>
              <a:t>вр</a:t>
            </a:r>
            <a:r>
              <a:rPr lang="ru-RU" sz="2800" dirty="0" smtClean="0"/>
              <a:t>…</a:t>
            </a:r>
            <a:r>
              <a:rPr lang="ru-RU" sz="2800" dirty="0" err="1" smtClean="0"/>
              <a:t>ги</a:t>
            </a:r>
            <a:r>
              <a:rPr lang="ru-RU" sz="2800" dirty="0" smtClean="0"/>
              <a:t> - ________________,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к…</a:t>
            </a:r>
            <a:r>
              <a:rPr lang="ru-RU" sz="2800" dirty="0" err="1" smtClean="0"/>
              <a:t>рмушка</a:t>
            </a:r>
            <a:r>
              <a:rPr lang="ru-RU" sz="2800" dirty="0" smtClean="0"/>
              <a:t> - ______________, </a:t>
            </a:r>
            <a:r>
              <a:rPr lang="ru-RU" sz="2800" dirty="0" err="1" smtClean="0"/>
              <a:t>сл</a:t>
            </a:r>
            <a:r>
              <a:rPr lang="ru-RU" sz="2800" dirty="0" smtClean="0"/>
              <a:t>….</a:t>
            </a:r>
            <a:r>
              <a:rPr lang="ru-RU" sz="2800" dirty="0" err="1" smtClean="0"/>
              <a:t>ны</a:t>
            </a:r>
            <a:r>
              <a:rPr lang="ru-RU" sz="2800" dirty="0" smtClean="0"/>
              <a:t> - _______________,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н…</a:t>
            </a:r>
            <a:r>
              <a:rPr lang="ru-RU" sz="2800" dirty="0" err="1" smtClean="0"/>
              <a:t>жи</a:t>
            </a:r>
            <a:r>
              <a:rPr lang="ru-RU" sz="2800" dirty="0" smtClean="0"/>
              <a:t> - _________________, с…</a:t>
            </a:r>
            <a:r>
              <a:rPr lang="ru-RU" sz="2800" dirty="0" err="1" smtClean="0"/>
              <a:t>довник</a:t>
            </a:r>
            <a:r>
              <a:rPr lang="ru-RU" sz="2800" dirty="0" smtClean="0"/>
              <a:t> - ______________,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т…</a:t>
            </a:r>
            <a:r>
              <a:rPr lang="ru-RU" sz="2800" dirty="0" err="1" smtClean="0"/>
              <a:t>нуть</a:t>
            </a:r>
            <a:r>
              <a:rPr lang="ru-RU" sz="2800" dirty="0" smtClean="0"/>
              <a:t> - _______________, к…</a:t>
            </a:r>
            <a:r>
              <a:rPr lang="ru-RU" sz="2800" dirty="0" err="1" smtClean="0"/>
              <a:t>льцо</a:t>
            </a:r>
            <a:r>
              <a:rPr lang="ru-RU" sz="2800" dirty="0" smtClean="0"/>
              <a:t> - _________________,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д…</a:t>
            </a:r>
            <a:r>
              <a:rPr lang="ru-RU" sz="2800" dirty="0" err="1" smtClean="0"/>
              <a:t>мище</a:t>
            </a:r>
            <a:r>
              <a:rPr lang="ru-RU" sz="2800" dirty="0" smtClean="0"/>
              <a:t> - _____________, в…</a:t>
            </a:r>
            <a:r>
              <a:rPr lang="ru-RU" sz="2800" dirty="0" err="1" smtClean="0"/>
              <a:t>дяной</a:t>
            </a:r>
            <a:r>
              <a:rPr lang="ru-RU" sz="2800" dirty="0" smtClean="0"/>
              <a:t> - _________________,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/>
              <a:t>пл</a:t>
            </a:r>
            <a:r>
              <a:rPr lang="ru-RU" sz="2800" dirty="0" smtClean="0"/>
              <a:t>…чистый – ___________, т…</a:t>
            </a:r>
            <a:r>
              <a:rPr lang="ru-RU" sz="2800" dirty="0" err="1" smtClean="0"/>
              <a:t>пло</a:t>
            </a:r>
            <a:r>
              <a:rPr lang="ru-RU" sz="2800" dirty="0" smtClean="0"/>
              <a:t> - ___________________,</a:t>
            </a:r>
          </a:p>
          <a:p>
            <a:pPr>
              <a:lnSpc>
                <a:spcPct val="150000"/>
              </a:lnSpc>
            </a:pPr>
            <a:r>
              <a:rPr lang="ru-RU" sz="2800" smtClean="0"/>
              <a:t>с…мёрка </a:t>
            </a:r>
            <a:r>
              <a:rPr lang="ru-RU" sz="2800" dirty="0" smtClean="0"/>
              <a:t>- ____________, т…</a:t>
            </a:r>
            <a:r>
              <a:rPr lang="ru-RU" sz="2800" dirty="0" err="1" smtClean="0"/>
              <a:t>грёнок</a:t>
            </a:r>
            <a:r>
              <a:rPr lang="ru-RU" sz="2800" dirty="0" smtClean="0"/>
              <a:t> - _________________ .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961</Words>
  <Application>Microsoft Office PowerPoint</Application>
  <PresentationFormat>Экран (4:3)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Admin</cp:lastModifiedBy>
  <cp:revision>34</cp:revision>
  <dcterms:created xsi:type="dcterms:W3CDTF">2012-07-31T14:04:11Z</dcterms:created>
  <dcterms:modified xsi:type="dcterms:W3CDTF">2013-08-21T13:20:47Z</dcterms:modified>
</cp:coreProperties>
</file>