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4213AA3-DA51-473D-B795-F9F5323105C4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24B983-9CE5-4749-8A90-41F73B0D547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1772816"/>
            <a:ext cx="7077472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Контрольная работа № 3 по геометрии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3717032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2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рис.  М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||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АС. а) Докажите, что АВ · В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СВ 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ВМ.</a:t>
            </a:r>
          </a:p>
          <a:p>
            <a:pPr marL="457200" indent="-457200"/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Найдите 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если АМ = 6 см, ВМ = 8 см, АС = 21 см.</a:t>
            </a:r>
          </a:p>
          <a:p>
            <a:pPr marL="457200" indent="-457200"/>
            <a:endParaRPr lang="ru-RU" sz="2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Даны стороны треугольников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PQR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АВС.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PQ = 16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см,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QR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20 см,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28 см, АВ = 12 см, ВС = 15 см, АС = 21 см. Найдите отношение площадей этих треугольников.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76672"/>
            <a:ext cx="748883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рис.  АВ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СД. а) Докажите, что АО : ОС = ВО : ОД.</a:t>
            </a:r>
          </a:p>
          <a:p>
            <a:pPr marL="457200" indent="-457200"/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б) Найдите АВ, если ОД = 15 см, ОВ = 9 см, СД = 25 см</a:t>
            </a:r>
          </a:p>
          <a:p>
            <a:pPr marL="457200" indent="-457200">
              <a:buAutoNum type="arabicPeriod" startAt="2"/>
            </a:pPr>
            <a:endParaRPr lang="ru-RU" sz="2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2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отношение площадей треугольников АВС и</a:t>
            </a:r>
          </a:p>
          <a:p>
            <a:pPr marL="457200" indent="-457200"/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если АВ = 8 см, ВС = 12 см, АС = 16 см, КМ = 10 см, М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15 см,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= 20 см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180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Контрольная работа № 3 по геометрии</vt:lpstr>
      <vt:lpstr>Слайд 2</vt:lpstr>
    </vt:vector>
  </TitlesOfParts>
  <Company>Юрий Гуль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№ 3 по геометрии</dc:title>
  <dc:creator>Юрий Гуль</dc:creator>
  <cp:lastModifiedBy>Юрий Гуль</cp:lastModifiedBy>
  <cp:revision>5</cp:revision>
  <dcterms:created xsi:type="dcterms:W3CDTF">2013-01-23T14:17:41Z</dcterms:created>
  <dcterms:modified xsi:type="dcterms:W3CDTF">2013-01-23T14:58:56Z</dcterms:modified>
</cp:coreProperties>
</file>