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0" r:id="rId4"/>
    <p:sldId id="275" r:id="rId5"/>
    <p:sldId id="274" r:id="rId6"/>
    <p:sldId id="271" r:id="rId7"/>
    <p:sldId id="272" r:id="rId8"/>
    <p:sldId id="273" r:id="rId9"/>
    <p:sldId id="257" r:id="rId10"/>
    <p:sldId id="263" r:id="rId11"/>
    <p:sldId id="260" r:id="rId12"/>
    <p:sldId id="261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645C-EAD5-440D-9753-46E1187E6FE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5E95-9524-4259-B795-0C6B656F4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5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645C-EAD5-440D-9753-46E1187E6FE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5E95-9524-4259-B795-0C6B656F4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9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645C-EAD5-440D-9753-46E1187E6FE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5E95-9524-4259-B795-0C6B656F4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8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645C-EAD5-440D-9753-46E1187E6FE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5E95-9524-4259-B795-0C6B656F4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6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645C-EAD5-440D-9753-46E1187E6FE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5E95-9524-4259-B795-0C6B656F4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4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645C-EAD5-440D-9753-46E1187E6FE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5E95-9524-4259-B795-0C6B656F4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83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645C-EAD5-440D-9753-46E1187E6FE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5E95-9524-4259-B795-0C6B656F4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1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645C-EAD5-440D-9753-46E1187E6FE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5E95-9524-4259-B795-0C6B656F4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3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645C-EAD5-440D-9753-46E1187E6FE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5E95-9524-4259-B795-0C6B656F4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8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645C-EAD5-440D-9753-46E1187E6FE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5E95-9524-4259-B795-0C6B656F4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0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645C-EAD5-440D-9753-46E1187E6FE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45E95-9524-4259-B795-0C6B656F4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1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8645C-EAD5-440D-9753-46E1187E6FEA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45E95-9524-4259-B795-0C6B656F4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0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5094" y="207963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звука Й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1780" y="4407840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учитель-логопед Зинина М.В.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530" y="143829"/>
            <a:ext cx="10515600" cy="99917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060" y="2943543"/>
            <a:ext cx="6300470" cy="2691447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Злой и страшный на лицо,</a:t>
            </a:r>
          </a:p>
          <a:p>
            <a:pPr fontAlgn="base"/>
            <a:r>
              <a:rPr lang="ru-RU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запрятал он в яйцо,</a:t>
            </a:r>
          </a:p>
          <a:p>
            <a:pPr fontAlgn="base"/>
            <a:r>
              <a:rPr lang="ru-RU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Царстве золотых вещей</a:t>
            </a:r>
          </a:p>
          <a:p>
            <a:pPr fontAlgn="base"/>
            <a:r>
              <a:rPr lang="ru-RU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живет? - Живет</a:t>
            </a:r>
            <a:r>
              <a:rPr lang="ru-RU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fontAlgn="base"/>
            <a:r>
              <a:rPr lang="ru-RU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(Коще</a:t>
            </a:r>
            <a:r>
              <a:rPr lang="ru-RU" sz="39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10" y="378828"/>
            <a:ext cx="4709160" cy="62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3383280"/>
            <a:ext cx="6545580" cy="20923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спасите поскоре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Убежал из парты …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(кле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0930" y="285750"/>
            <a:ext cx="3497580" cy="61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6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67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«Сосчитай от 1 - 5»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380" y="11741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Кленовый лист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132" y="1482408"/>
            <a:ext cx="2882848" cy="2162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453" y="1528445"/>
            <a:ext cx="2590800" cy="1943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30" y="1897380"/>
            <a:ext cx="2923592" cy="21937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460" y="3636566"/>
            <a:ext cx="3509010" cy="26317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594" y="3696714"/>
            <a:ext cx="3692259" cy="276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6620"/>
            <a:ext cx="12192000" cy="12225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Обращая внимание на звук Й назови слова…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831850" y="6089650"/>
            <a:ext cx="10515600" cy="5511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"/>
          <a:stretch/>
        </p:blipFill>
        <p:spPr>
          <a:xfrm>
            <a:off x="3544530" y="1744303"/>
            <a:ext cx="1735500" cy="20955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00" y="1452163"/>
            <a:ext cx="2984601" cy="2387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2866" y="4434895"/>
            <a:ext cx="3303270" cy="2137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91" y="4434895"/>
            <a:ext cx="3095618" cy="17412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750" y="1499158"/>
            <a:ext cx="3806190" cy="49556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2866" y="971549"/>
            <a:ext cx="3431767" cy="334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1"/>
            <a:ext cx="10515600" cy="112014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 упражнения…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98505"/>
            <a:ext cx="5995743" cy="4499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" b="4284"/>
          <a:stretch/>
        </p:blipFill>
        <p:spPr>
          <a:xfrm>
            <a:off x="3162300" y="1872411"/>
            <a:ext cx="6153150" cy="41283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24839"/>
            <a:ext cx="6926580" cy="38759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7"/>
          <a:stretch/>
        </p:blipFill>
        <p:spPr>
          <a:xfrm>
            <a:off x="2898103" y="1557215"/>
            <a:ext cx="6681543" cy="46835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" r="18395"/>
          <a:stretch/>
        </p:blipFill>
        <p:spPr>
          <a:xfrm>
            <a:off x="2843566" y="1531619"/>
            <a:ext cx="6736080" cy="5127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40167"/>
            <a:ext cx="7357110" cy="55178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81" y="1405888"/>
            <a:ext cx="7562850" cy="56721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" b="9713"/>
          <a:stretch/>
        </p:blipFill>
        <p:spPr>
          <a:xfrm>
            <a:off x="2129790" y="1405888"/>
            <a:ext cx="7665720" cy="52140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" y="1168717"/>
            <a:ext cx="7585710" cy="568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77940"/>
          </a:xfrm>
        </p:spPr>
        <p:txBody>
          <a:bodyPr>
            <a:noAutofit/>
          </a:bodyPr>
          <a:lstStyle/>
          <a:p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звука 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Губы растянуты в улыбке. Зубы видны. Кончик языка прижат к нижним зубам, спинка языка выгнута горкой. Голосовые связки работают, горлышко дрожит. Звук Й – согласный, всегда мягкий, звонкий.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Й от сочетания АИА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сначала произносит медленно длительно, а потом под сигнал логопеда (например, хлопки или отстукивание) ускоряет темп произнесения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звукокомплекса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произнося его на одном дыхании без паузы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АИАИАИАИАИАИА .....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АЙ. Остается только закрепить произношение 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7794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звука Й.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Губы растянуты в улыбке. Зубы видны. Кончик языка прижат к нижним зубам, спинка языка выгнута горкой. Голосовые связки работают, горлышко дрожит. Звук Й – согласный, всегда мягкий, звонкий.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 – Ль – Ль - Ль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– Й – Й – Й – Й – Й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Ль – Й – Ль - Й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10" y="2246360"/>
            <a:ext cx="4803910" cy="42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154679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Посмотри, внимательно послушай, как взрослый произносит похожие названия  и покажи названную картинку…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Йод - лёд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"/>
          <a:stretch/>
        </p:blipFill>
        <p:spPr>
          <a:xfrm>
            <a:off x="2663190" y="2628900"/>
            <a:ext cx="3142773" cy="37947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1386" y="1668781"/>
            <a:ext cx="293751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6540" y="708659"/>
            <a:ext cx="2720340" cy="1154431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 - люк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1" y="366653"/>
            <a:ext cx="4267200" cy="6297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780" y="3533388"/>
            <a:ext cx="5526602" cy="313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1"/>
            <a:ext cx="8191500" cy="1223009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Ямка - лямка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50315"/>
            <a:ext cx="5870258" cy="46962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90" y="2586037"/>
            <a:ext cx="4625340" cy="346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171450"/>
            <a:ext cx="3863340" cy="605790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Юбка - Любка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830" y="3252470"/>
            <a:ext cx="4133850" cy="2755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121" y="169887"/>
            <a:ext cx="3829479" cy="629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470" y="1250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«Скажи наоборот»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–Я – Я                  Ля – Ля – Ля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 – Ё – Ё                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Ю – Ю – Ю</a:t>
            </a: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Е – Е – Е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 – Ай – Ай          Аль – Аль – Аль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 – Ой – Ой          Оль – Оль – Оль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Эй – Эй – Эй           Эль – Эль - Эль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0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161</Words>
  <Application>Microsoft Office PowerPoint</Application>
  <PresentationFormat>Широкоэкранный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Постановка звука Й</vt:lpstr>
      <vt:lpstr>Выполни упражнения…</vt:lpstr>
      <vt:lpstr>Постановка звука Й. Губы растянуты в улыбке. Зубы видны. Кончик языка прижат к нижним зубам, спинка языка выгнута горкой. Голосовые связки работают, горлышко дрожит. Звук Й – согласный, всегда мягкий, звонкий. постановка Й от сочетания АИА.   Ребенок сначала произносит медленно длительно, а потом под сигнал логопеда (например, хлопки или отстукивание) ускоряет темп произнесения звукокомплекса, произнося его на одном дыхании без паузы:  АИАИАИАИАИАИА .....  Слышится АЙ. Остается только закрепить произношение Й  </vt:lpstr>
      <vt:lpstr>Характеристика звука Й. Губы растянуты в улыбке. Зубы видны. Кончик языка прижат к нижним зубам, спинка языка выгнута горкой. Голосовые связки работают, горлышко дрожит. Звук Й – согласный, всегда мягкий, звонкий.  Ль – Ль – Ль - Ль  Й – Й – Й – Й – Й – Й  Й – Ль – Й – Ль - Й </vt:lpstr>
      <vt:lpstr>Посмотри, внимательно послушай, как взрослый произносит похожие названия  и покажи названную картинку…  Йод - лёд</vt:lpstr>
      <vt:lpstr>  Юг - люк</vt:lpstr>
      <vt:lpstr> Ямка - лямка</vt:lpstr>
      <vt:lpstr> Юбка - Любка</vt:lpstr>
      <vt:lpstr>Игра «Скажи наоборот»</vt:lpstr>
      <vt:lpstr>Отгадай загадку…</vt:lpstr>
      <vt:lpstr>Эй, спасите поскорей- Убежал из парты …                                 (клей)</vt:lpstr>
      <vt:lpstr>Игра «Сосчитай от 1 - 5»</vt:lpstr>
      <vt:lpstr>Обращая внимание на звук Й назови слова…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Постановка звука Й</dc:title>
  <dc:creator>Admin</dc:creator>
  <cp:lastModifiedBy>Admin</cp:lastModifiedBy>
  <cp:revision>45</cp:revision>
  <dcterms:created xsi:type="dcterms:W3CDTF">2016-01-19T16:50:46Z</dcterms:created>
  <dcterms:modified xsi:type="dcterms:W3CDTF">2016-01-21T18:38:45Z</dcterms:modified>
</cp:coreProperties>
</file>