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7" r:id="rId2"/>
    <p:sldId id="260" r:id="rId3"/>
    <p:sldId id="271" r:id="rId4"/>
    <p:sldId id="269" r:id="rId5"/>
    <p:sldId id="267" r:id="rId6"/>
    <p:sldId id="268" r:id="rId7"/>
    <p:sldId id="270" r:id="rId8"/>
    <p:sldId id="262" r:id="rId9"/>
    <p:sldId id="258" r:id="rId10"/>
    <p:sldId id="289" r:id="rId11"/>
    <p:sldId id="261" r:id="rId12"/>
    <p:sldId id="263" r:id="rId13"/>
    <p:sldId id="264" r:id="rId14"/>
    <p:sldId id="288" r:id="rId15"/>
    <p:sldId id="287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60" autoAdjust="0"/>
    <p:restoredTop sz="94660"/>
  </p:normalViewPr>
  <p:slideViewPr>
    <p:cSldViewPr>
      <p:cViewPr>
        <p:scale>
          <a:sx n="73" d="100"/>
          <a:sy n="73" d="100"/>
        </p:scale>
        <p:origin x="-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E191A-3786-457E-B8B5-EF517CFD5603}" type="datetimeFigureOut">
              <a:rPr lang="ru-RU" smtClean="0"/>
              <a:pPr/>
              <a:t>22.10.2010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8D06F-3AE1-4BA2-94CC-0C53113A33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4198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6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5D9332F-2C65-4203-9C30-AB13F342B69F}" type="datetimeFigureOut">
              <a:rPr lang="ru-RU" smtClean="0"/>
              <a:pPr/>
              <a:t>22.10.2010</a:t>
            </a:fld>
            <a:endParaRPr lang="ru-RU" dirty="0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dirty="0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9DB931-96B8-4578-B1CF-01076E6EA55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97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7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prstTxWarp prst="textCurveUp">
              <a:avLst/>
            </a:prstTxWarp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ПОЗНАКОМЬТЕСЬ - ЭТО МЫ !</a:t>
            </a:r>
            <a:endParaRPr lang="ru-RU" b="1" dirty="0"/>
          </a:p>
        </p:txBody>
      </p:sp>
      <p:sp>
        <p:nvSpPr>
          <p:cNvPr id="5" name="Пятно 2 4"/>
          <p:cNvSpPr/>
          <p:nvPr/>
        </p:nvSpPr>
        <p:spPr>
          <a:xfrm>
            <a:off x="1071538" y="1357298"/>
            <a:ext cx="7572428" cy="51435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5А</a:t>
            </a:r>
          </a:p>
        </p:txBody>
      </p:sp>
      <p:pic>
        <p:nvPicPr>
          <p:cNvPr id="13" name="Рисунок 12" descr="j0428123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142984"/>
            <a:ext cx="1676400" cy="2251076"/>
          </a:xfrm>
          <a:prstGeom prst="rect">
            <a:avLst/>
          </a:prstGeom>
        </p:spPr>
      </p:pic>
      <p:sp>
        <p:nvSpPr>
          <p:cNvPr id="6" name="Пятно 2 5"/>
          <p:cNvSpPr/>
          <p:nvPr/>
        </p:nvSpPr>
        <p:spPr>
          <a:xfrm>
            <a:off x="714348" y="1214422"/>
            <a:ext cx="7572428" cy="51435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5Б</a:t>
            </a:r>
          </a:p>
        </p:txBody>
      </p:sp>
      <p:sp>
        <p:nvSpPr>
          <p:cNvPr id="7" name="Пятно 2 6"/>
          <p:cNvSpPr/>
          <p:nvPr/>
        </p:nvSpPr>
        <p:spPr>
          <a:xfrm>
            <a:off x="1142976" y="1142984"/>
            <a:ext cx="7572428" cy="51435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5В</a:t>
            </a:r>
          </a:p>
        </p:txBody>
      </p:sp>
      <p:sp>
        <p:nvSpPr>
          <p:cNvPr id="8" name="Пятно 2 7"/>
          <p:cNvSpPr/>
          <p:nvPr/>
        </p:nvSpPr>
        <p:spPr>
          <a:xfrm>
            <a:off x="1142976" y="1714488"/>
            <a:ext cx="7572428" cy="51435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5Г</a:t>
            </a:r>
          </a:p>
        </p:txBody>
      </p:sp>
      <p:sp>
        <p:nvSpPr>
          <p:cNvPr id="9" name="Пятно 2 8"/>
          <p:cNvSpPr/>
          <p:nvPr/>
        </p:nvSpPr>
        <p:spPr>
          <a:xfrm>
            <a:off x="1571572" y="1714488"/>
            <a:ext cx="7572428" cy="514351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5Д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6_2_2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-642966"/>
            <a:ext cx="7358114" cy="7358114"/>
          </a:xfrm>
          <a:effectLst>
            <a:softEdge rad="6350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11430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«ПОЙМИ МЕНЯ»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Содержимое 3" descr="j0425740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7" y="1504666"/>
            <a:ext cx="6572296" cy="4599616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«ПЯТИКЛАССНАЯ»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Содержимое 3" descr="j0343353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785926"/>
            <a:ext cx="4786346" cy="4747745"/>
          </a:xfrm>
          <a:effectLst>
            <a:softEdge rad="3175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0"/>
            <a:ext cx="7470648" cy="11430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Клянусь с достоинством пройти учёбы испытания.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КЛЯНЁМСЯ!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Клянусь друзей я здесь найти и приложить старания!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КЛЯНЁМСЯ!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Клянусь ни часу не лениться и с удовольствием учиться!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КЛЯНЁМСЯ!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Клянусь учителей любить и в мире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со всем миром жить!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КЛЯНЁМСЯ! КЛЯНЁМСЯ!</a:t>
            </a:r>
            <a:b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КЛЯНЁМСЯ!</a:t>
            </a:r>
            <a:br>
              <a:rPr lang="ru-RU" sz="2800" b="1" u="sng" dirty="0" smtClean="0">
                <a:solidFill>
                  <a:schemeClr val="tx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pic>
        <p:nvPicPr>
          <p:cNvPr id="3" name="Рисунок 2" descr="j029050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00636"/>
            <a:ext cx="1873720" cy="1578885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72494" cy="1431925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sz="48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индикатор настроения</a:t>
            </a:r>
            <a:endParaRPr lang="ru-RU" sz="48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Пользователь\Рабочий стол\Мои рисунки\сборка\смайлики и анимашки\36_19_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500174"/>
            <a:ext cx="3500430" cy="364330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7" name="Picture 3" descr="C:\Documents and Settings\Пользователь\Рабочий стол\Мои рисунки\сборка\смайлики и анимашки\36_15_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12"/>
            <a:ext cx="4545451" cy="342902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8" name="Picture 4" descr="C:\Documents and Settings\Пользователь\Рабочий стол\Мои рисунки\сборка\смайлики и анимашки\36_19_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36" y="3143248"/>
            <a:ext cx="4127503" cy="371475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e2318aca02bf948b97449bfdcd944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500174"/>
            <a:ext cx="8129356" cy="667363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ПОСВЯЩЕНИЕ В ПЯТИКЛАССНИКИ</a:t>
            </a:r>
            <a:br>
              <a:rPr lang="ru-RU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КАК ДЕНЬ СЕГОДНЯ ЯРОК </a:t>
            </a:r>
            <a:br>
              <a:rPr lang="ru-RU" sz="3600" dirty="0" smtClean="0"/>
            </a:br>
            <a:r>
              <a:rPr lang="ru-RU" sz="3600" dirty="0" smtClean="0"/>
              <a:t>И ЛУЧИСТ,</a:t>
            </a:r>
            <a:br>
              <a:rPr lang="ru-RU" sz="3600" dirty="0" smtClean="0"/>
            </a:br>
            <a:r>
              <a:rPr lang="ru-RU" sz="3600" dirty="0" smtClean="0"/>
              <a:t>ТЕБЯ ПРИВЕТСТВУЕТ ОН НЫНЧЕ, УЧЕНИК!</a:t>
            </a:r>
            <a:br>
              <a:rPr lang="ru-RU" sz="3600" dirty="0" smtClean="0"/>
            </a:br>
            <a:r>
              <a:rPr lang="ru-RU" sz="3600" dirty="0" smtClean="0"/>
              <a:t>ТЫ – КЛАДЕЗЬ МУДРОСТИ </a:t>
            </a:r>
            <a:br>
              <a:rPr lang="ru-RU" sz="3600" dirty="0" smtClean="0"/>
            </a:br>
            <a:r>
              <a:rPr lang="ru-RU" sz="3600" dirty="0" smtClean="0"/>
              <a:t>И ВДОХНОВЕНЬЯ,</a:t>
            </a:r>
            <a:br>
              <a:rPr lang="ru-RU" sz="3600" dirty="0" smtClean="0"/>
            </a:br>
            <a:r>
              <a:rPr lang="ru-RU" sz="3600" dirty="0" smtClean="0"/>
              <a:t>ИСТОЧНИК ГЕНИАЛЬНОСТИ, УМА, ТЕРПЕНЬЯ.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ЮРПРИЗ 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57166"/>
            <a:ext cx="3286148" cy="245886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1928802"/>
            <a:ext cx="8715404" cy="1143000"/>
          </a:xfrm>
        </p:spPr>
        <p:txBody>
          <a:bodyPr>
            <a:normAutofit fontScale="90000"/>
            <a:scene3d>
              <a:camera prst="isometricOffAxis1Righ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53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 ИТОГ ВСЕМУ – РЕШЕНИЕ: </a:t>
            </a:r>
            <a:br>
              <a:rPr lang="ru-RU" sz="53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53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ВСЕ ИДЁМ НА УГОЩЕНИЕ!!!</a:t>
            </a:r>
            <a:br>
              <a:rPr lang="ru-RU" sz="53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 descr="СЮРПРИЗ 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184844"/>
            <a:ext cx="3286148" cy="245886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3" name="Рисунок 2" descr="j0429843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2714620"/>
            <a:ext cx="3269003" cy="3143272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43956" cy="1143000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«УГАДАЙ – КА, ПЕСЕНКУ!»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Содержимое 3" descr="j043265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428736"/>
            <a:ext cx="4429005" cy="4429005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СКОРЫЙ ПОЕЗД, ЦЕЛЫЙ ГОД, СКАТЕРТЬЮ, В НЕБОСКЛОН</a:t>
            </a:r>
            <a:endParaRPr lang="ru-RU" sz="67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85175" cy="14319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СТРОЙНАЯ, ЗАЙКА,</a:t>
            </a:r>
            <a:b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ПРОБЕГАЛ, НАРЯДНАЯ,</a:t>
            </a:r>
            <a:b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МНОГО – МНОГО, МЕТЕЛЬ</a:t>
            </a:r>
            <a:b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ru-RU" sz="67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320"/>
            <a:ext cx="87154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ВЕСЕЛЕЙ ДОРОГА, МНОГО, ЧУТЬ – ЧУТЬ, СНЕГ,</a:t>
            </a:r>
            <a:b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ДОЖДИК ПРОЛИВНОЙ</a:t>
            </a: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ru-RU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ЮНОМ, РАЗБЕГ, ЛЕТЯТ, ТАЕТ СНЕГ, </a:t>
            </a:r>
            <a:b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ВЫШЕ, КАЧЕЛИ</a:t>
            </a:r>
            <a:endParaRPr lang="ru-RU" sz="67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 СВЕТЕ, БРОДИТЬ, НЕБО ГОЛУБОЕ,</a:t>
            </a:r>
            <a:b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67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НАША КРЫША</a:t>
            </a:r>
            <a:endParaRPr lang="ru-RU" sz="67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358246" cy="4143404"/>
          </a:xfrm>
        </p:spPr>
        <p:txBody>
          <a:bodyPr>
            <a:prstTxWarp prst="textTriangleInverted">
              <a:avLst/>
            </a:prstTxWarp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«ЭТО МЫ НЕ ПРОХОДИЛИ, ЭТО НАМ НЕ ЗАДАВАЛИ…»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Содержимое 3" descr="j0423828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40" y="571480"/>
            <a:ext cx="2713765" cy="3071834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715404" cy="1143000"/>
          </a:xfrm>
        </p:spPr>
        <p:txBody>
          <a:bodyPr>
            <a:prstTxWarp prst="textTriangle">
              <a:avLst/>
            </a:prstTxWarp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«ПОРТРЕТНАЯ ГАЛЕРЕЯ»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j0415142.w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2118511" cy="154512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2" name="Рисунок 11" descr="j0414706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2989534" cy="2164395"/>
          </a:xfrm>
          <a:prstGeom prst="rect">
            <a:avLst/>
          </a:prstGeom>
        </p:spPr>
      </p:pic>
      <p:pic>
        <p:nvPicPr>
          <p:cNvPr id="13" name="Рисунок 12" descr="j0415228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1714488"/>
            <a:ext cx="2741772" cy="1727101"/>
          </a:xfrm>
          <a:prstGeom prst="rect">
            <a:avLst/>
          </a:prstGeom>
        </p:spPr>
      </p:pic>
      <p:pic>
        <p:nvPicPr>
          <p:cNvPr id="14" name="Рисунок 13" descr="j0415232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1571612"/>
            <a:ext cx="2449674" cy="1643074"/>
          </a:xfrm>
          <a:prstGeom prst="rect">
            <a:avLst/>
          </a:prstGeom>
        </p:spPr>
      </p:pic>
      <p:pic>
        <p:nvPicPr>
          <p:cNvPr id="15" name="Рисунок 14" descr="j0414714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57356" y="3500438"/>
            <a:ext cx="3793899" cy="2428892"/>
          </a:xfrm>
          <a:prstGeom prst="rect">
            <a:avLst/>
          </a:prstGeom>
        </p:spPr>
      </p:pic>
      <p:pic>
        <p:nvPicPr>
          <p:cNvPr id="16" name="Содержимое 3" descr="j043265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57884" y="3286124"/>
            <a:ext cx="2928958" cy="292895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48">
  <a:themeElements>
    <a:clrScheme name="Трава 9">
      <a:dk1>
        <a:srgbClr val="573F8B"/>
      </a:dk1>
      <a:lt1>
        <a:srgbClr val="FFFFFF"/>
      </a:lt1>
      <a:dk2>
        <a:srgbClr val="FF3399"/>
      </a:dk2>
      <a:lt2>
        <a:srgbClr val="D9D9FF"/>
      </a:lt2>
      <a:accent1>
        <a:srgbClr val="CC99FF"/>
      </a:accent1>
      <a:accent2>
        <a:srgbClr val="9933FF"/>
      </a:accent2>
      <a:accent3>
        <a:srgbClr val="FFADCA"/>
      </a:accent3>
      <a:accent4>
        <a:srgbClr val="DADADA"/>
      </a:accent4>
      <a:accent5>
        <a:srgbClr val="E2CAFF"/>
      </a:accent5>
      <a:accent6>
        <a:srgbClr val="8A2DE7"/>
      </a:accent6>
      <a:hlink>
        <a:srgbClr val="99F3FF"/>
      </a:hlink>
      <a:folHlink>
        <a:srgbClr val="CCCCFF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573F8B"/>
        </a:dk1>
        <a:lt1>
          <a:srgbClr val="FFFFFF"/>
        </a:lt1>
        <a:dk2>
          <a:srgbClr val="FF33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FFAD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Тема48</Template>
  <TotalTime>508</TotalTime>
  <Words>31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Тема48</vt:lpstr>
      <vt:lpstr> ПОЗНАКОМЬТЕСЬ - ЭТО МЫ !</vt:lpstr>
      <vt:lpstr>«УГАДАЙ – КА, ПЕСЕНКУ!»</vt:lpstr>
      <vt:lpstr>        СКОРЫЙ ПОЕЗД, ЦЕЛЫЙ ГОД, СКАТЕРТЬЮ, В НЕБОСКЛОН</vt:lpstr>
      <vt:lpstr>        СТРОЙНАЯ, ЗАЙКА, ПРОБЕГАЛ, НАРЯДНАЯ, МНОГО – МНОГО, МЕТЕЛЬ </vt:lpstr>
      <vt:lpstr>        ВЕСЕЛЕЙ ДОРОГА, МНОГО, ЧУТЬ – ЧУТЬ, СНЕГ, ДОЖДИК ПРОЛИВНОЙ </vt:lpstr>
      <vt:lpstr>       В ЮНОМ, РАЗБЕГ, ЛЕТЯТ, ТАЕТ СНЕГ,  ВЫШЕ, КАЧЕЛИ</vt:lpstr>
      <vt:lpstr>       НА СВЕТЕ, БРОДИТЬ, НЕБО ГОЛУБОЕ, НАША КРЫША</vt:lpstr>
      <vt:lpstr>  «ЭТО МЫ НЕ ПРОХОДИЛИ, ЭТО НАМ НЕ ЗАДАВАЛИ…»</vt:lpstr>
      <vt:lpstr>«ПОРТРЕТНАЯ ГАЛЕРЕЯ»</vt:lpstr>
      <vt:lpstr>Слайд 10</vt:lpstr>
      <vt:lpstr>«ПОЙМИ МЕНЯ»</vt:lpstr>
      <vt:lpstr>«ПЯТИКЛАССНАЯ»</vt:lpstr>
      <vt:lpstr>            Клянусь с достоинством пройти учёбы испытания. КЛЯНЁМСЯ! Клянусь друзей я здесь найти и приложить старания! КЛЯНЁМСЯ! Клянусь ни часу не лениться и с удовольствием учиться! КЛЯНЁМСЯ! Клянусь учителей любить и в мире  со всем миром жить! КЛЯНЁМСЯ! КЛЯНЁМСЯ! КЛЯНЁМСЯ!    </vt:lpstr>
      <vt:lpstr>индикатор настроения</vt:lpstr>
      <vt:lpstr>      ПОСВЯЩЕНИЕ В ПЯТИКЛАССНИКИ   КАК ДЕНЬ СЕГОДНЯ ЯРОК  И ЛУЧИСТ, ТЕБЯ ПРИВЕТСТВУЕТ ОН НЫНЧЕ, УЧЕНИК! ТЫ – КЛАДЕЗЬ МУДРОСТИ  И ВДОХНОВЕНЬЯ, ИСТОЧНИК ГЕНИАЛЬНОСТИ, УМА, ТЕРПЕНЬЯ.  </vt:lpstr>
      <vt:lpstr>    А ИТОГ ВСЕМУ – РЕШЕНИЕ:  ВСЕ ИДЁМ НА УГОЩЕНИЕ!!!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КАК ДЕНЬ СЕГОДНЯ ЯРОК И ЛУЧИСТ, ТЕБЯ ПРИВЕТСТВУЕТ ОН НЫНЧЕ, УЧЕНИК! ТЫ – КЛАДЕЗЬ МУДРОСТИ  И ВДОХНОВЕНЬЯ, ИСТОЧНИК ГЕНИАЛЬНОСТИ, УМА, ТЕРПЕНЬЯ.  </dc:title>
  <dc:creator>ЕЛЕНА</dc:creator>
  <cp:lastModifiedBy>Елена</cp:lastModifiedBy>
  <cp:revision>58</cp:revision>
  <dcterms:created xsi:type="dcterms:W3CDTF">2008-10-22T12:15:59Z</dcterms:created>
  <dcterms:modified xsi:type="dcterms:W3CDTF">2010-10-22T15:19:38Z</dcterms:modified>
</cp:coreProperties>
</file>