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5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7" r:id="rId12"/>
    <p:sldId id="276" r:id="rId13"/>
    <p:sldId id="265" r:id="rId14"/>
    <p:sldId id="277" r:id="rId15"/>
    <p:sldId id="266" r:id="rId16"/>
    <p:sldId id="283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79" r:id="rId25"/>
    <p:sldId id="274" r:id="rId26"/>
    <p:sldId id="281" r:id="rId27"/>
    <p:sldId id="280" r:id="rId28"/>
    <p:sldId id="284" r:id="rId29"/>
    <p:sldId id="28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1D78"/>
    <a:srgbClr val="800080"/>
    <a:srgbClr val="26D808"/>
    <a:srgbClr val="FF7B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72ADA-8C32-4550-88A1-B9AD5E6E30E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A33A3-1989-422C-80FA-53F39BBB8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89B7-E593-4F61-88F2-A3C0A10DE59D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EEAF-E8D0-4D6B-ADE8-D75618B1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A28C-7BD5-405F-B18F-3DE856C933CC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1434-68CB-4786-A218-B92D9A1AA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EA88-CACD-4DEA-A183-AC9B66610114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AEF9-4D70-4B26-B3B3-1BC4D564C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530CA-046A-4975-A544-54296569EC0D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1576F-9CA0-4F6A-B808-57515BC7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458B-8BD8-45C9-9545-BD56C862D576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7A88-F2EA-4458-BC2A-DDB4DB855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AC5AD-4E58-46B2-A4CB-8EC50C20AA1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E5AAC-4547-4593-9F34-0CC3B8CF5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4B18-3556-4F30-92C7-7543445B8A33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4DE4-29BD-4B8B-A7AD-C06D0D7E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64DB9D-E6AE-473B-9892-F23FD3D9860B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D0957C-E044-477B-BB27-D75F82499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3E07F1-0110-465F-99C2-6A00697E9596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4EC101-E0C2-459B-9EBB-AE3D9308E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C98C65-CE31-431F-9F8C-8D33D92D1194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8107-65E3-475B-BD42-BB3C9868B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C764D7-2444-4592-9517-7711EF4F4FE5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9413F8-1AFC-4799-8A74-468C9815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transition spd="slow" advClick="0">
    <p:cover/>
    <p:sndAc>
      <p:stSnd>
        <p:snd r:embed="rId13" name="TOON15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4.gif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gif"/><Relationship Id="rId7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551251" y="2348880"/>
            <a:ext cx="67957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Математический тест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для дош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</a:t>
            </a:r>
            <a:r>
              <a:rPr lang="kk-KZ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олят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3314" name="Picture 3" descr="D:\мои документы\рисунки\анимации и картинки\Deti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103688"/>
            <a:ext cx="14398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мои документы\рисунки\b820531ae8e15ef0423d4123650acb7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77838"/>
            <a:ext cx="20462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6677" y="122729"/>
            <a:ext cx="50016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живёт в домике?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2541" name="Picture 3" descr="D:\мои документы\рисунки\нов картинки и аниме\s640x4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363" y="2382838"/>
            <a:ext cx="17891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4" descr="D:\мои документы\рисунки\нов картинки и аниме\multyashki-20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3263" y="808038"/>
            <a:ext cx="18859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5" descr="D:\мои документы\рисунки\нов картинки и аниме\45148830_babs_ind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5763" y="2851150"/>
            <a:ext cx="10604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2395538" y="1058863"/>
            <a:ext cx="4337050" cy="2959100"/>
          </a:xfrm>
          <a:custGeom>
            <a:avLst/>
            <a:gdLst>
              <a:gd name="connsiteX0" fmla="*/ 205757 w 4337562"/>
              <a:gd name="connsiteY0" fmla="*/ 2418943 h 2959946"/>
              <a:gd name="connsiteX1" fmla="*/ 811064 w 4337562"/>
              <a:gd name="connsiteY1" fmla="*/ 2277275 h 2959946"/>
              <a:gd name="connsiteX2" fmla="*/ 1699707 w 4337562"/>
              <a:gd name="connsiteY2" fmla="*/ 2959855 h 2959946"/>
              <a:gd name="connsiteX3" fmla="*/ 2240619 w 4337562"/>
              <a:gd name="connsiteY3" fmla="*/ 2225760 h 2959946"/>
              <a:gd name="connsiteX4" fmla="*/ 3219414 w 4337562"/>
              <a:gd name="connsiteY4" fmla="*/ 1208329 h 2959946"/>
              <a:gd name="connsiteX5" fmla="*/ 4314118 w 4337562"/>
              <a:gd name="connsiteY5" fmla="*/ 1543179 h 2959946"/>
              <a:gd name="connsiteX6" fmla="*/ 2124710 w 4337562"/>
              <a:gd name="connsiteY6" fmla="*/ 1440148 h 2959946"/>
              <a:gd name="connsiteX7" fmla="*/ 334546 w 4337562"/>
              <a:gd name="connsiteY7" fmla="*/ 1195450 h 2959946"/>
              <a:gd name="connsiteX8" fmla="*/ 25453 w 4337562"/>
              <a:gd name="connsiteY8" fmla="*/ 178019 h 2959946"/>
              <a:gd name="connsiteX9" fmla="*/ 682276 w 4337562"/>
              <a:gd name="connsiteY9" fmla="*/ 139382 h 2959946"/>
              <a:gd name="connsiteX10" fmla="*/ 540608 w 4337562"/>
              <a:gd name="connsiteY10" fmla="*/ 1594695 h 2959946"/>
              <a:gd name="connsiteX11" fmla="*/ 1970163 w 4337562"/>
              <a:gd name="connsiteY11" fmla="*/ 2096971 h 2959946"/>
              <a:gd name="connsiteX12" fmla="*/ 2833048 w 4337562"/>
              <a:gd name="connsiteY12" fmla="*/ 2779551 h 2959946"/>
              <a:gd name="connsiteX13" fmla="*/ 2845926 w 4337562"/>
              <a:gd name="connsiteY13" fmla="*/ 2779551 h 29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7562" h="2959946">
                <a:moveTo>
                  <a:pt x="205757" y="2418943"/>
                </a:moveTo>
                <a:cubicBezTo>
                  <a:pt x="383914" y="2303033"/>
                  <a:pt x="562072" y="2187123"/>
                  <a:pt x="811064" y="2277275"/>
                </a:cubicBezTo>
                <a:cubicBezTo>
                  <a:pt x="1060056" y="2367427"/>
                  <a:pt x="1461448" y="2968441"/>
                  <a:pt x="1699707" y="2959855"/>
                </a:cubicBezTo>
                <a:cubicBezTo>
                  <a:pt x="1937966" y="2951269"/>
                  <a:pt x="1987335" y="2517681"/>
                  <a:pt x="2240619" y="2225760"/>
                </a:cubicBezTo>
                <a:cubicBezTo>
                  <a:pt x="2493903" y="1933839"/>
                  <a:pt x="2873831" y="1322093"/>
                  <a:pt x="3219414" y="1208329"/>
                </a:cubicBezTo>
                <a:cubicBezTo>
                  <a:pt x="3564997" y="1094565"/>
                  <a:pt x="4496569" y="1504543"/>
                  <a:pt x="4314118" y="1543179"/>
                </a:cubicBezTo>
                <a:cubicBezTo>
                  <a:pt x="4131667" y="1581815"/>
                  <a:pt x="2787972" y="1498103"/>
                  <a:pt x="2124710" y="1440148"/>
                </a:cubicBezTo>
                <a:cubicBezTo>
                  <a:pt x="1461448" y="1382193"/>
                  <a:pt x="684422" y="1405805"/>
                  <a:pt x="334546" y="1195450"/>
                </a:cubicBezTo>
                <a:cubicBezTo>
                  <a:pt x="-15330" y="985095"/>
                  <a:pt x="-32502" y="354030"/>
                  <a:pt x="25453" y="178019"/>
                </a:cubicBezTo>
                <a:cubicBezTo>
                  <a:pt x="83408" y="2008"/>
                  <a:pt x="596417" y="-96731"/>
                  <a:pt x="682276" y="139382"/>
                </a:cubicBezTo>
                <a:cubicBezTo>
                  <a:pt x="768135" y="375495"/>
                  <a:pt x="325960" y="1268430"/>
                  <a:pt x="540608" y="1594695"/>
                </a:cubicBezTo>
                <a:cubicBezTo>
                  <a:pt x="755256" y="1920960"/>
                  <a:pt x="1588090" y="1899495"/>
                  <a:pt x="1970163" y="2096971"/>
                </a:cubicBezTo>
                <a:cubicBezTo>
                  <a:pt x="2352236" y="2294447"/>
                  <a:pt x="2687088" y="2665788"/>
                  <a:pt x="2833048" y="2779551"/>
                </a:cubicBezTo>
                <a:cubicBezTo>
                  <a:pt x="2979008" y="2893314"/>
                  <a:pt x="2912467" y="2836432"/>
                  <a:pt x="2845926" y="27795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409825" y="2328863"/>
            <a:ext cx="2986088" cy="1406525"/>
          </a:xfrm>
          <a:custGeom>
            <a:avLst/>
            <a:gdLst>
              <a:gd name="connsiteX0" fmla="*/ 2985992 w 2985992"/>
              <a:gd name="connsiteY0" fmla="*/ 1406674 h 1406674"/>
              <a:gd name="connsiteX1" fmla="*/ 2586747 w 2985992"/>
              <a:gd name="connsiteY1" fmla="*/ 981671 h 1406674"/>
              <a:gd name="connsiteX2" fmla="*/ 1015524 w 2985992"/>
              <a:gd name="connsiteY2" fmla="*/ 865762 h 1406674"/>
              <a:gd name="connsiteX3" fmla="*/ 62488 w 2985992"/>
              <a:gd name="connsiteY3" fmla="*/ 711215 h 1406674"/>
              <a:gd name="connsiteX4" fmla="*/ 268550 w 2985992"/>
              <a:gd name="connsiteY4" fmla="*/ 337728 h 1406674"/>
              <a:gd name="connsiteX5" fmla="*/ 1698105 w 2985992"/>
              <a:gd name="connsiteY5" fmla="*/ 1213491 h 1406674"/>
              <a:gd name="connsiteX6" fmla="*/ 2045834 w 2985992"/>
              <a:gd name="connsiteY6" fmla="*/ 118787 h 1406674"/>
              <a:gd name="connsiteX7" fmla="*/ 2032955 w 2985992"/>
              <a:gd name="connsiteY7" fmla="*/ 80150 h 140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5992" h="1406674">
                <a:moveTo>
                  <a:pt x="2985992" y="1406674"/>
                </a:moveTo>
                <a:cubicBezTo>
                  <a:pt x="2950575" y="1239248"/>
                  <a:pt x="2915158" y="1071823"/>
                  <a:pt x="2586747" y="981671"/>
                </a:cubicBezTo>
                <a:cubicBezTo>
                  <a:pt x="2258336" y="891519"/>
                  <a:pt x="1436234" y="910838"/>
                  <a:pt x="1015524" y="865762"/>
                </a:cubicBezTo>
                <a:cubicBezTo>
                  <a:pt x="594814" y="820686"/>
                  <a:pt x="186984" y="799221"/>
                  <a:pt x="62488" y="711215"/>
                </a:cubicBezTo>
                <a:cubicBezTo>
                  <a:pt x="-62008" y="623209"/>
                  <a:pt x="-4053" y="254015"/>
                  <a:pt x="268550" y="337728"/>
                </a:cubicBezTo>
                <a:cubicBezTo>
                  <a:pt x="541153" y="421441"/>
                  <a:pt x="1401891" y="1249981"/>
                  <a:pt x="1698105" y="1213491"/>
                </a:cubicBezTo>
                <a:cubicBezTo>
                  <a:pt x="1994319" y="1177001"/>
                  <a:pt x="1990026" y="307677"/>
                  <a:pt x="2045834" y="118787"/>
                </a:cubicBezTo>
                <a:cubicBezTo>
                  <a:pt x="2101642" y="-70103"/>
                  <a:pt x="2067298" y="5023"/>
                  <a:pt x="2032955" y="8015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487613" y="1403350"/>
            <a:ext cx="4943475" cy="2224088"/>
          </a:xfrm>
          <a:custGeom>
            <a:avLst/>
            <a:gdLst>
              <a:gd name="connsiteX0" fmla="*/ 4943235 w 4943235"/>
              <a:gd name="connsiteY0" fmla="*/ 1752582 h 2224365"/>
              <a:gd name="connsiteX1" fmla="*/ 3693984 w 4943235"/>
              <a:gd name="connsiteY1" fmla="*/ 1404852 h 2224365"/>
              <a:gd name="connsiteX2" fmla="*/ 4003077 w 4943235"/>
              <a:gd name="connsiteY2" fmla="*/ 1055 h 2224365"/>
              <a:gd name="connsiteX3" fmla="*/ 3011404 w 4943235"/>
              <a:gd name="connsiteY3" fmla="*/ 1649551 h 2224365"/>
              <a:gd name="connsiteX4" fmla="*/ 268204 w 4943235"/>
              <a:gd name="connsiteY4" fmla="*/ 2177585 h 2224365"/>
              <a:gd name="connsiteX5" fmla="*/ 255325 w 4943235"/>
              <a:gd name="connsiteY5" fmla="*/ 2164706 h 222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3235" h="2224365">
                <a:moveTo>
                  <a:pt x="4943235" y="1752582"/>
                </a:moveTo>
                <a:cubicBezTo>
                  <a:pt x="4396956" y="1724677"/>
                  <a:pt x="3850677" y="1696773"/>
                  <a:pt x="3693984" y="1404852"/>
                </a:cubicBezTo>
                <a:cubicBezTo>
                  <a:pt x="3537291" y="1112931"/>
                  <a:pt x="4116840" y="-39728"/>
                  <a:pt x="4003077" y="1055"/>
                </a:cubicBezTo>
                <a:cubicBezTo>
                  <a:pt x="3889314" y="41838"/>
                  <a:pt x="3633883" y="1286796"/>
                  <a:pt x="3011404" y="1649551"/>
                </a:cubicBezTo>
                <a:cubicBezTo>
                  <a:pt x="2388925" y="2012306"/>
                  <a:pt x="727551" y="2091726"/>
                  <a:pt x="268204" y="2177585"/>
                </a:cubicBezTo>
                <a:cubicBezTo>
                  <a:pt x="-191143" y="2263444"/>
                  <a:pt x="32091" y="2214075"/>
                  <a:pt x="255325" y="216470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5531" y="4233182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1" y="4023472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88173" y="3226997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1732116" y="5110711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255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2997" y="122729"/>
            <a:ext cx="56889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из углов острый?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2115" y="5110711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8888" y="2133600"/>
            <a:ext cx="671512" cy="1008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700" y="3141663"/>
            <a:ext cx="11414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613" y="1989138"/>
            <a:ext cx="0" cy="1130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613" y="3108325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525" y="2349500"/>
            <a:ext cx="1123950" cy="785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63" y="3132138"/>
            <a:ext cx="11414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5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8213" y="144463"/>
            <a:ext cx="1719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299" y="122729"/>
            <a:ext cx="53683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из углов тупой?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72808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1732115" y="5110711"/>
            <a:ext cx="11432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8888" y="2133600"/>
            <a:ext cx="671512" cy="1008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700" y="3141663"/>
            <a:ext cx="11414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613" y="1989138"/>
            <a:ext cx="0" cy="1130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613" y="3108325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525" y="2349500"/>
            <a:ext cx="1123950" cy="785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63" y="3132138"/>
            <a:ext cx="11414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9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9475" y="150813"/>
            <a:ext cx="19145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6934" y="476672"/>
            <a:ext cx="782964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Чего больше </a:t>
            </a:r>
            <a:r>
              <a:rPr lang="en-US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-</a:t>
            </a: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фруктов или ягод?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8" name="Picture 2" descr="D:\мои документы\рисунки\1288149235_2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13" y="1412875"/>
            <a:ext cx="36147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 descr="D:\мои документы\рисунки\1266979599_a74434ba80aa-ryerryiry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8288" y="1177925"/>
            <a:ext cx="29686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467600" y="3792538"/>
            <a:ext cx="849313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4050" y="4911725"/>
            <a:ext cx="7604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 descr="D:\мои документы\рисунки\pear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5875" y="4684713"/>
            <a:ext cx="13414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921" y="476672"/>
            <a:ext cx="86176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Чего </a:t>
            </a:r>
            <a:r>
              <a:rPr lang="kk-KZ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меньше</a:t>
            </a: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en-US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-</a:t>
            </a: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фруктов или овощей?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4025" y="3821113"/>
            <a:ext cx="847725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3" name="Picture 3" descr="D:\мои документы\рисунки\openphotonet_tomatoes-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88265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 descr="D:\мои документы\рисунки\1256904055_oranges-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0" y="803275"/>
            <a:ext cx="47180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5" descr="D:\мои документы\рисунки\0_3b3fe_155fc07_X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238" y="4916488"/>
            <a:ext cx="10620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 descr="D:\мои документы\рисунки\Продукты\TOMAT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4113" y="4851400"/>
            <a:ext cx="14684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5454" y="1800111"/>
            <a:ext cx="787260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Какое число меньше на 1 число 6,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но больше на 1 число 4?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5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7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7662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938463"/>
            <a:ext cx="9398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5454" y="1800111"/>
            <a:ext cx="787260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Какое число меньше на 1 число 8,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но больше на 1 число 6?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7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8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8686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938463"/>
            <a:ext cx="9398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4923" y="125613"/>
            <a:ext cx="49673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самый высокий?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7" name="Picture 4" descr="D:\мои документы\рисунки\449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75" y="833438"/>
            <a:ext cx="21209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163" y="2549525"/>
            <a:ext cx="12350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50" y="1931988"/>
            <a:ext cx="14462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4987925"/>
            <a:ext cx="550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987925"/>
            <a:ext cx="792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4" descr="D:\мои документы\рисунки\4499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4872038"/>
            <a:ext cx="7493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мои документы\рисунки\нов картинки и аниме\63370119_1283114598_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1316038"/>
            <a:ext cx="23304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2955" y="188640"/>
            <a:ext cx="760708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 какому замку подойдет ключ?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46139" y="1590501"/>
            <a:ext cx="1756939" cy="2048256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7338" y="2416175"/>
            <a:ext cx="2201862" cy="541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Крест 1"/>
          <p:cNvSpPr/>
          <p:nvPr/>
        </p:nvSpPr>
        <p:spPr>
          <a:xfrm>
            <a:off x="7342188" y="2416175"/>
            <a:ext cx="615950" cy="541338"/>
          </a:xfrm>
          <a:prstGeom prst="plus">
            <a:avLst>
              <a:gd name="adj" fmla="val 45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94200" y="2101850"/>
            <a:ext cx="603250" cy="1025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46250" y="4905375"/>
            <a:ext cx="1114425" cy="11874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hlinkshowjump?jump=nextslide"/>
          </p:cNvPr>
          <p:cNvSpPr/>
          <p:nvPr/>
        </p:nvSpPr>
        <p:spPr>
          <a:xfrm>
            <a:off x="4521200" y="4884738"/>
            <a:ext cx="1116013" cy="11874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18363" y="4857750"/>
            <a:ext cx="1116012" cy="118903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Арка 17"/>
          <p:cNvSpPr/>
          <p:nvPr/>
        </p:nvSpPr>
        <p:spPr>
          <a:xfrm>
            <a:off x="2016125" y="5157788"/>
            <a:ext cx="576263" cy="503237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4791075" y="5026025"/>
            <a:ext cx="576263" cy="504825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7488238" y="5026025"/>
            <a:ext cx="576262" cy="504825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ест 20">
            <a:hlinkClick r:id="" action="ppaction://hlinkshowjump?jump=nextslide"/>
          </p:cNvPr>
          <p:cNvSpPr/>
          <p:nvPr/>
        </p:nvSpPr>
        <p:spPr>
          <a:xfrm>
            <a:off x="4770438" y="5332413"/>
            <a:ext cx="615950" cy="539750"/>
          </a:xfrm>
          <a:prstGeom prst="plus">
            <a:avLst>
              <a:gd name="adj" fmla="val 451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2124075" y="5530850"/>
            <a:ext cx="360363" cy="401638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551738" y="5332413"/>
            <a:ext cx="449262" cy="4794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>
            <a:stCxn id="2" idx="1"/>
            <a:endCxn id="5" idx="1"/>
          </p:cNvCxnSpPr>
          <p:nvPr/>
        </p:nvCxnSpPr>
        <p:spPr>
          <a:xfrm flipH="1">
            <a:off x="5367338" y="2687638"/>
            <a:ext cx="19748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56418" y="332656"/>
            <a:ext cx="53158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Каких фигур меньше?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49375" y="1179513"/>
            <a:ext cx="1120775" cy="100806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4713" y="2924175"/>
            <a:ext cx="1122362" cy="100965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31100" y="1341438"/>
            <a:ext cx="1122363" cy="100806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49375" y="2636838"/>
            <a:ext cx="1422400" cy="1296987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3265488" y="1179513"/>
            <a:ext cx="1422400" cy="12954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5080000" y="2616200"/>
            <a:ext cx="1423988" cy="1296988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60975" y="1341438"/>
            <a:ext cx="1060450" cy="1008062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78688" y="2905125"/>
            <a:ext cx="1060450" cy="1008063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09763" y="5160963"/>
            <a:ext cx="728662" cy="611187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7437438" y="5124450"/>
            <a:ext cx="742950" cy="6477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4799013" y="5211763"/>
            <a:ext cx="525462" cy="560387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6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15161"/>
            <a:ext cx="52254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мячей? 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4341" name="Picture 2" descr="D:\мои документы\рисунки\нов картинки и аниме\multyashki-6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765175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5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4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435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2928" y="153506"/>
            <a:ext cx="700717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яблок растет на березе? 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5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0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grpSp>
        <p:nvGrpSpPr>
          <p:cNvPr id="32782" name="Группа 2"/>
          <p:cNvGrpSpPr>
            <a:grpSpLocks/>
          </p:cNvGrpSpPr>
          <p:nvPr/>
        </p:nvGrpSpPr>
        <p:grpSpPr bwMode="auto">
          <a:xfrm>
            <a:off x="3530600" y="647700"/>
            <a:ext cx="3216275" cy="3816350"/>
            <a:chOff x="3557098" y="620688"/>
            <a:chExt cx="3214993" cy="3816424"/>
          </a:xfrm>
        </p:grpSpPr>
        <p:pic>
          <p:nvPicPr>
            <p:cNvPr id="32790" name="Picture 2" descr="D:\мои документы\рисунки\01labgi0l123870504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7098" y="620688"/>
              <a:ext cx="2970569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435949" y="655614"/>
              <a:ext cx="1328208" cy="1152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443884" y="3284565"/>
              <a:ext cx="1328207" cy="1152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2783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625" y="122396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3650" y="2927350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9838" y="2457450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175" y="16541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3650" y="2181225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575" y="1209675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4144" y="476672"/>
            <a:ext cx="73447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Какая веревка самая длинная?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3806" name="Picture 2" descr="D:\мои документы\рисунки\357759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641475"/>
            <a:ext cx="70405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" descr="D:\мои документы\рисунки\357759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7025" y="2292350"/>
            <a:ext cx="6319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3000375"/>
            <a:ext cx="8132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36183" y="1556104"/>
            <a:ext cx="3125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6183" y="2292031"/>
            <a:ext cx="3125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6183" y="3191084"/>
            <a:ext cx="3125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381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знак надо поставить?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&gt;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27593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&lt;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63420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=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4830" name="Picture 2" descr="D:\мои документы\рисунки\анимации и картинки\длор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88" y="1341438"/>
            <a:ext cx="21558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995738" y="2205038"/>
            <a:ext cx="1728787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32" name="Picture 3" descr="D:\мои документы\рисунки\анимации и картинки\нек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1490663"/>
            <a:ext cx="22447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знак надо поставить?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&gt;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&lt;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7260" y="4717914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=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738" y="2205038"/>
            <a:ext cx="1728787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55" name="Picture 2" descr="D:\мои документы\рисунки\анимации и картинки\Multi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1989138"/>
            <a:ext cx="23272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3" descr="D:\мои документы\рисунки\нов картинки и аниме\c1070814d8e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0813" y="1851025"/>
            <a:ext cx="25527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знак надо поставить?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2867" y="4717914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&gt;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&lt;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1834939" y="4717914"/>
            <a:ext cx="7777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=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738" y="2205038"/>
            <a:ext cx="1728787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9" name="Picture 2" descr="D:\мои документы\рисунки\анимации и картинки\multfilm-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7953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3" descr="D:\мои документы\рисунки\дидактический материал по предметам\VINIPU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628775"/>
            <a:ext cx="2630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3302" y="122883"/>
            <a:ext cx="32442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Чья тетрадь?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9" name="Picture 3" descr="D:\мои документы\рисунки\нов картинки и аниме\knigi-1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830263"/>
            <a:ext cx="1404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20080377">
            <a:off x="4294958" y="863351"/>
            <a:ext cx="48603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901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88975"/>
            <a:ext cx="1524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08100" y="608013"/>
            <a:ext cx="15351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77925" y="2998788"/>
          <a:ext cx="1738313" cy="3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917" name="Picture 6" descr="D:\мои документы\рисунки\анимации и картинки\opr00N7T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0" y="1452563"/>
            <a:ext cx="20208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175125" y="3951288"/>
          <a:ext cx="1738313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91363" y="3228975"/>
          <a:ext cx="173831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946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0438" y="4922838"/>
            <a:ext cx="5826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7" name="Picture 6" descr="D:\мои документы\рисунки\анимации и картинки\opr00N7T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8213" y="4822825"/>
            <a:ext cx="8937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8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941513" y="4957763"/>
            <a:ext cx="6016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756" y="122883"/>
            <a:ext cx="35373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Чья машинка?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77925" y="2998788"/>
          <a:ext cx="1738313" cy="3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175125" y="3951288"/>
          <a:ext cx="1738313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91363" y="3228975"/>
          <a:ext cx="173831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965" name="Picture 3" descr="D:\мои документы\рисунки\M5661    uhepjd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908050"/>
            <a:ext cx="12049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0021" y="830768"/>
            <a:ext cx="38979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  <a:endParaRPr lang="ru-RU" sz="36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8967" name="Picture 8" descr="D:\мои документы\рисунки\нов картинки и аниме\x_2140a7d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25" y="817563"/>
            <a:ext cx="1436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8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175" y="1989138"/>
            <a:ext cx="20431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9" name="Picture 11" descr="D:\мои документы\рисунки\дидактический материал по предметам\mickey-mouse-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136650"/>
            <a:ext cx="147478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0" name="Picture 11" descr="D:\мои документы\рисунки\дидактический материал по предметам\mickey-mouse-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425" y="4941888"/>
            <a:ext cx="850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4927600"/>
            <a:ext cx="10207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2" name="Picture 12" descr="D:\мои документы\рисунки\нов картинки и аниме\Tom-and-Jerry-00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7763" y="5027613"/>
            <a:ext cx="68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39422" y="0"/>
            <a:ext cx="739741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быстрей доберётся до конфет? 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7" name="Picture 2" descr="D:\мои документы\рисунки\cobra_snake_slithering_h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890713" y="652463"/>
            <a:ext cx="688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3" descr="D:\мои документы\рисунки\нов картинки и аниме\multyashki-226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675" y="1566863"/>
            <a:ext cx="15430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4" descr="D:\мои документы\рисунки\нов картинки и аниме\multyashki-11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4663" y="3035300"/>
            <a:ext cx="12890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5" descr="D:\мои документы\рисунки\motivator-57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3788" y="1620838"/>
            <a:ext cx="22701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1897691" y="4692156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8547" y="4679277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995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95875" y="0"/>
            <a:ext cx="708450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быстрей доберётся до торта? 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0" name="Прямоугольник 19">
            <a:hlinkClick r:id="" action="ppaction://hlinkshowjump?jump=nextslide"/>
          </p:cNvPr>
          <p:cNvSpPr/>
          <p:nvPr/>
        </p:nvSpPr>
        <p:spPr>
          <a:xfrm>
            <a:off x="7407600" y="4675348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2949" y="4730793"/>
            <a:ext cx="6815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40977" name="Picture 2" descr="D:\мои документы\рисунки\cak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3F8"/>
              </a:clrFrom>
              <a:clrTo>
                <a:srgbClr val="F5F3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815975"/>
            <a:ext cx="21859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3" descr="D:\мои документы\рисунки\9936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5" y="1897063"/>
            <a:ext cx="1273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4" descr="D:\мои документы\рисунки\нов картинки и аниме\397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538" y="3001963"/>
            <a:ext cx="11430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5" descr="D:\мои документы\рисунки\нов картинки и аниме\0_7505c_d00e9169_X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1825" y="4826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фигур не хватает?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40200" y="2924175"/>
            <a:ext cx="1368425" cy="1009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16263" y="1916113"/>
            <a:ext cx="3384550" cy="20177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19700499">
            <a:off x="2843213" y="3068638"/>
            <a:ext cx="720725" cy="720725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00499">
            <a:off x="3648075" y="2590800"/>
            <a:ext cx="719138" cy="719138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91436">
            <a:off x="5490396" y="1552864"/>
            <a:ext cx="4956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4200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0672" y="40918"/>
            <a:ext cx="61716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принцесс? 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7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6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5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5374" name="Picture 2" descr="D:\мои документы\рисунки\анимации и картинки\disney_3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9713" y="963613"/>
            <a:ext cx="622617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фигур не хватает?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40200" y="2924175"/>
            <a:ext cx="1368425" cy="1009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7675" y="2889250"/>
            <a:ext cx="3887788" cy="34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68239" y="2085237"/>
            <a:ext cx="4956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40300" y="2327275"/>
            <a:ext cx="536575" cy="53975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625" y="2327275"/>
            <a:ext cx="534988" cy="53975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97588" y="2349500"/>
            <a:ext cx="536575" cy="53975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28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Сколько фигур не хватает?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40200" y="2924175"/>
            <a:ext cx="1368425" cy="1009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7150" y="1844675"/>
            <a:ext cx="4567238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478335">
            <a:off x="3609827" y="1665582"/>
            <a:ext cx="4956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 rot="1536914">
            <a:off x="5832475" y="2730500"/>
            <a:ext cx="806450" cy="80010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536914">
            <a:off x="6610350" y="3070225"/>
            <a:ext cx="806450" cy="80010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536914">
            <a:off x="5030788" y="2338388"/>
            <a:ext cx="806450" cy="830262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626242">
            <a:off x="2857500" y="1376363"/>
            <a:ext cx="825500" cy="717550"/>
          </a:xfrm>
          <a:prstGeom prst="hexagon">
            <a:avLst>
              <a:gd name="adj" fmla="val 30455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5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8576" y="8857"/>
            <a:ext cx="787581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Помоги медвежонку найти пустую бочку.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ней написано нечетное число. </a:t>
            </a:r>
            <a:b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Какое </a:t>
            </a:r>
            <a:r>
              <a:rPr lang="ru-RU" sz="3200" b="1">
                <a:ln/>
                <a:solidFill>
                  <a:schemeClr val="accent3"/>
                </a:solidFill>
                <a:latin typeface="+mn-lt"/>
                <a:cs typeface="+mn-cs"/>
              </a:rPr>
              <a:t>число написано на </a:t>
            </a: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ней?</a:t>
            </a:r>
            <a:endParaRPr lang="ru-RU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8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4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5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45070" name="Picture 2" descr="D:\мои документы\рисунки\нов картинки и аниме\multyashki-22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368425"/>
            <a:ext cx="1790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5638" y="1390650"/>
            <a:ext cx="18510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75" y="2573338"/>
            <a:ext cx="18494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313" y="1368425"/>
            <a:ext cx="184943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989138"/>
            <a:ext cx="18494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99110" y="211089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5551" y="1983865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3881" y="2588105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78882" y="3191978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7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13230" y="210195"/>
            <a:ext cx="74970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В какую розетку можно включить утюг?</a:t>
            </a:r>
            <a:endParaRPr lang="ru-RU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358350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9743" y="4685945"/>
            <a:ext cx="6880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46094" name="Picture 2" descr="D:\мои документы\рисунки\image337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188" y="1341438"/>
            <a:ext cx="296386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3290888" y="1376363"/>
            <a:ext cx="1574800" cy="2147887"/>
          </a:xfrm>
          <a:custGeom>
            <a:avLst/>
            <a:gdLst>
              <a:gd name="connsiteX0" fmla="*/ 0 w 1371361"/>
              <a:gd name="connsiteY0" fmla="*/ 318189 h 1850775"/>
              <a:gd name="connsiteX1" fmla="*/ 695460 w 1371361"/>
              <a:gd name="connsiteY1" fmla="*/ 21975 h 1850775"/>
              <a:gd name="connsiteX2" fmla="*/ 862885 w 1371361"/>
              <a:gd name="connsiteY2" fmla="*/ 846222 h 1850775"/>
              <a:gd name="connsiteX3" fmla="*/ 1094705 w 1371361"/>
              <a:gd name="connsiteY3" fmla="*/ 1657591 h 1850775"/>
              <a:gd name="connsiteX4" fmla="*/ 1352282 w 1371361"/>
              <a:gd name="connsiteY4" fmla="*/ 1825017 h 1850775"/>
              <a:gd name="connsiteX5" fmla="*/ 1352282 w 1371361"/>
              <a:gd name="connsiteY5" fmla="*/ 1837896 h 1850775"/>
              <a:gd name="connsiteX6" fmla="*/ 1352282 w 1371361"/>
              <a:gd name="connsiteY6" fmla="*/ 1850775 h 1850775"/>
              <a:gd name="connsiteX7" fmla="*/ 1352282 w 1371361"/>
              <a:gd name="connsiteY7" fmla="*/ 1837896 h 185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361" h="1850775">
                <a:moveTo>
                  <a:pt x="0" y="318189"/>
                </a:moveTo>
                <a:cubicBezTo>
                  <a:pt x="275823" y="126079"/>
                  <a:pt x="551646" y="-66030"/>
                  <a:pt x="695460" y="21975"/>
                </a:cubicBezTo>
                <a:cubicBezTo>
                  <a:pt x="839274" y="109980"/>
                  <a:pt x="796344" y="573619"/>
                  <a:pt x="862885" y="846222"/>
                </a:cubicBezTo>
                <a:cubicBezTo>
                  <a:pt x="929426" y="1118825"/>
                  <a:pt x="1013139" y="1494459"/>
                  <a:pt x="1094705" y="1657591"/>
                </a:cubicBezTo>
                <a:cubicBezTo>
                  <a:pt x="1176271" y="1820723"/>
                  <a:pt x="1309353" y="1794966"/>
                  <a:pt x="1352282" y="1825017"/>
                </a:cubicBezTo>
                <a:cubicBezTo>
                  <a:pt x="1395211" y="1855068"/>
                  <a:pt x="1352282" y="1837896"/>
                  <a:pt x="1352282" y="1837896"/>
                </a:cubicBezTo>
                <a:lnTo>
                  <a:pt x="1352282" y="1850775"/>
                </a:lnTo>
                <a:lnTo>
                  <a:pt x="1352282" y="1837896"/>
                </a:lnTo>
              </a:path>
            </a:pathLst>
          </a:cu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Хорда 4"/>
          <p:cNvSpPr/>
          <p:nvPr/>
        </p:nvSpPr>
        <p:spPr>
          <a:xfrm rot="1582203">
            <a:off x="4416425" y="3182938"/>
            <a:ext cx="762000" cy="681037"/>
          </a:xfrm>
          <a:prstGeom prst="chord">
            <a:avLst>
              <a:gd name="adj1" fmla="val 2700000"/>
              <a:gd name="adj2" fmla="val 188360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7010588">
            <a:off x="5208587" y="3379788"/>
            <a:ext cx="161925" cy="552450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Цилиндр 22"/>
          <p:cNvSpPr/>
          <p:nvPr/>
        </p:nvSpPr>
        <p:spPr>
          <a:xfrm rot="7010588">
            <a:off x="5118894" y="3575844"/>
            <a:ext cx="161925" cy="554037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9723" y="1052736"/>
            <a:ext cx="103217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88224" y="1052737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31845" y="2157461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7778" y="2238597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26645" y="2238597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42567" y="1052736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19738" y="1503363"/>
            <a:ext cx="195262" cy="1793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1375" y="1503363"/>
            <a:ext cx="195263" cy="1793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794500" y="1493838"/>
            <a:ext cx="203200" cy="2159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207250" y="1493838"/>
            <a:ext cx="203200" cy="2159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" name="Шестиугольник 2047"/>
          <p:cNvSpPr/>
          <p:nvPr/>
        </p:nvSpPr>
        <p:spPr>
          <a:xfrm>
            <a:off x="7996238" y="1493838"/>
            <a:ext cx="247650" cy="215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8393113" y="1493838"/>
            <a:ext cx="247650" cy="215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11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53289" y="0"/>
            <a:ext cx="62588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В каком углу сидит мышь?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63" y="695325"/>
            <a:ext cx="5470525" cy="35290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6" name="Picture 2" descr="D:\мои документы\рисунки\анимации и картинки\ддд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844550"/>
            <a:ext cx="11334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овина рамки 2"/>
          <p:cNvSpPr/>
          <p:nvPr/>
        </p:nvSpPr>
        <p:spPr>
          <a:xfrm>
            <a:off x="1863725" y="4941888"/>
            <a:ext cx="862013" cy="863600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25" y="5084763"/>
            <a:ext cx="862013" cy="865187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hlinkClick r:id="" action="ppaction://hlinkshowjump?jump=nextslide"/>
          </p:cNvPr>
          <p:cNvSpPr/>
          <p:nvPr/>
        </p:nvSpPr>
        <p:spPr>
          <a:xfrm rot="5400000">
            <a:off x="7309643" y="4977607"/>
            <a:ext cx="862013" cy="863600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22005" y="0"/>
            <a:ext cx="65214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В каком углу сидит собака?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63" y="695325"/>
            <a:ext cx="5470525" cy="35290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ловина рамки 2">
            <a:hlinkClick r:id="" action="ppaction://hlinkshowjump?jump=nextslide"/>
          </p:cNvPr>
          <p:cNvSpPr/>
          <p:nvPr/>
        </p:nvSpPr>
        <p:spPr>
          <a:xfrm rot="16200000">
            <a:off x="1862932" y="4941094"/>
            <a:ext cx="862012" cy="863600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25" y="5084763"/>
            <a:ext cx="862013" cy="865187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5400000">
            <a:off x="7309643" y="4977607"/>
            <a:ext cx="862013" cy="863600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814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2" descr="D:\мои документы\рисунки\анимации и картинки\multfilm-1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2781300"/>
            <a:ext cx="1000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6260" y="0"/>
            <a:ext cx="73129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Какую рыбку словил медведь?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6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2" descr="D:\мои документы\рисунки\нов картинки и аниме\78122348_large_4453296_skazka_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463" y="708025"/>
            <a:ext cx="397668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3" descr="D:\мои документы\рисунки\нов картинки и аниме\x_26be3b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613" y="1611313"/>
            <a:ext cx="110331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711200"/>
            <a:ext cx="10302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6738" y="3195638"/>
            <a:ext cx="11017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29238" y="1806575"/>
          <a:ext cx="1736725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21778" y="1806064"/>
            <a:ext cx="47392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453063" y="4181475"/>
          <a:ext cx="1738312" cy="3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23113" y="3303588"/>
          <a:ext cx="173831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9211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5775" y="5037138"/>
            <a:ext cx="93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12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4713" y="4870450"/>
            <a:ext cx="11033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13" name="Picture 3" descr="D:\мои документы\рисунки\нов картинки и аниме\x_26be3b67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1375" y="4832350"/>
            <a:ext cx="8207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4748" y="332656"/>
            <a:ext cx="582884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МОЛОДЕЦ!!!</a:t>
            </a:r>
            <a:endParaRPr lang="ru-RU" sz="8000" b="1" dirty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1269" name="Picture 5" descr="D:\мои документы\рисунки\нов картинки и аниме\609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484313"/>
            <a:ext cx="46799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15746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0576" y="476672"/>
            <a:ext cx="807182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нах0дится слева от черепахи?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5868144" y="4365104"/>
            <a:ext cx="2859522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 descr="D:\мои документы\рисунки\нов картинки и аниме\0_8c633_9b98c236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1412875"/>
            <a:ext cx="219233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D:\мои документы\рисунки\нов картинки и аниме\0e3c2bdb3f5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963" y="1484313"/>
            <a:ext cx="20669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713" y="1052513"/>
            <a:ext cx="23923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" descr="D:\мои документы\рисунки\нов картинки и аниме\0e3c2bdb3f51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886325"/>
            <a:ext cx="103346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811713"/>
            <a:ext cx="11969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0253" y="332656"/>
            <a:ext cx="743248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Какая бабочка самая большая?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681622" y="507656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Рис.2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7420" name="Picture 2" descr="D:\мои документы\рисунки\анимации и картинки\Babochki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790700"/>
            <a:ext cx="1676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" descr="D:\мои документы\рисунки\анимации и картинки\Babochki7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2600" y="1341438"/>
            <a:ext cx="1885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D:\мои документы\рисунки\анимации и картинки\Babochki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0075" y="908050"/>
            <a:ext cx="3086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54477" y="3752305"/>
            <a:ext cx="7986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Рис.1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8077" y="3965263"/>
            <a:ext cx="7986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Рис.2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9406" y="3785240"/>
            <a:ext cx="7970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Рис.3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9630" y="5117481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55786" y="5132644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Рис.1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7428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2056455" y="43965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7350" y="476672"/>
            <a:ext cx="80182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Кто нах0дится справа от Винни-пуха? 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6084168" y="438419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2540146" y="5105144"/>
            <a:ext cx="1417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Тигра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8441" name="Picture 2" descr="D:\мои документы\рисунки\нов картинки и аниме\multyashki-1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414463"/>
            <a:ext cx="215423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D:\мои документы\рисунки\анимации и картинки\Multi4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738313"/>
            <a:ext cx="11604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D:\мои документы\рисунки\анимации и картинки\Рисунок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25" y="1557338"/>
            <a:ext cx="27289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435245" y="5102485"/>
            <a:ext cx="181812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Пятачок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844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9000" y="476672"/>
            <a:ext cx="62749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фигуры не хватает?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94050" y="1412875"/>
          <a:ext cx="3735388" cy="275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563938" y="1628775"/>
            <a:ext cx="576262" cy="5762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02338" y="2492375"/>
            <a:ext cx="576262" cy="5762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878388" y="1700213"/>
            <a:ext cx="447675" cy="433387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627438" y="2636838"/>
            <a:ext cx="447675" cy="4318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3613" y="3429000"/>
            <a:ext cx="576262" cy="5762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2338" y="1628775"/>
            <a:ext cx="514350" cy="504825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45050" y="2492375"/>
            <a:ext cx="514350" cy="504825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3475038"/>
            <a:ext cx="512762" cy="503237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0964" y="3209200"/>
            <a:ext cx="47801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+mn-cs"/>
              </a:rPr>
              <a:t>?</a:t>
            </a:r>
            <a:endParaRPr lang="ru-RU" sz="6000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47875" y="5157788"/>
            <a:ext cx="512763" cy="503237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3138" y="5121275"/>
            <a:ext cx="576262" cy="5762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>
            <a:off x="7556500" y="5157788"/>
            <a:ext cx="447675" cy="4318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9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4533" y="476672"/>
            <a:ext cx="590392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Какой ягоды не хватает?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94050" y="1184275"/>
          <a:ext cx="3735388" cy="30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1012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22748" y="2195898"/>
            <a:ext cx="47801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+mn-cs"/>
              </a:rPr>
              <a:t>?</a:t>
            </a:r>
            <a:endParaRPr lang="ru-RU" sz="6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0510" name="Picture 2" descr="D:\мои документы\рисунки\1159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0" y="1184275"/>
            <a:ext cx="9366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2" descr="D:\мои документы\рисунки\11591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4225" y="4886325"/>
            <a:ext cx="9350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2" descr="D:\мои документы\рисунки\1159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3113" y="3203575"/>
            <a:ext cx="9366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763" y="1184275"/>
            <a:ext cx="11350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4688" y="2163763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3219450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8838" y="4894263"/>
            <a:ext cx="11350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4675" y="1184275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4213" y="21764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725" y="3187700"/>
            <a:ext cx="11636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857750"/>
            <a:ext cx="1206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5185" y="476672"/>
            <a:ext cx="79426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Какое ведёрко самое маленькое? 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5" name="Picture 2" descr="D:\мои документы\рисунки\112512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1844675"/>
            <a:ext cx="2163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" descr="D:\мои документы\рисунки\6def470c-2bfb-11df-9323-00151786f894 - коп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4275" y="2066925"/>
            <a:ext cx="21129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4" descr="D:\мои документы\рисунки\57580 - копия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0900" y="1568450"/>
            <a:ext cx="27559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719638" y="5211763"/>
            <a:ext cx="684212" cy="620712"/>
          </a:xfrm>
          <a:prstGeom prst="ellipse">
            <a:avLst/>
          </a:prstGeom>
          <a:solidFill>
            <a:srgbClr val="FF7B21"/>
          </a:solidFill>
          <a:ln>
            <a:solidFill>
              <a:srgbClr val="FF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7458075" y="5230813"/>
            <a:ext cx="684213" cy="620712"/>
          </a:xfrm>
          <a:prstGeom prst="ellipse">
            <a:avLst/>
          </a:prstGeom>
          <a:solidFill>
            <a:srgbClr val="FF1D78"/>
          </a:solidFill>
          <a:ln>
            <a:solidFill>
              <a:srgbClr val="FF1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62150" y="5157788"/>
            <a:ext cx="684213" cy="619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5949950"/>
            <a:ext cx="588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18</Words>
  <Application>Microsoft Office PowerPoint</Application>
  <PresentationFormat>Экран (4:3)</PresentationFormat>
  <Paragraphs>36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Corbel</vt:lpstr>
      <vt:lpstr>Arial</vt:lpstr>
      <vt:lpstr>Wingdings 2</vt:lpstr>
      <vt:lpstr>Verdana</vt:lpstr>
      <vt:lpstr>Calibri</vt:lpstr>
      <vt:lpstr>Gill Sans MT</vt:lpstr>
      <vt:lpstr>Monotype Corsiva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Вовка</cp:lastModifiedBy>
  <cp:revision>52</cp:revision>
  <dcterms:created xsi:type="dcterms:W3CDTF">2012-05-08T17:23:13Z</dcterms:created>
  <dcterms:modified xsi:type="dcterms:W3CDTF">2015-10-12T11:50:57Z</dcterms:modified>
</cp:coreProperties>
</file>