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7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E28F-D9BD-4923-9AE9-C1EE983A39E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0C2A3-39E0-42F0-AB66-D227E3A01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05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C2A3-39E0-42F0-AB66-D227E3A013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0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.kcbux.ru/Raznoe/gto/ispytaniy/010-isp-lyju.html" TargetMode="External"/><Relationship Id="rId2" Type="http://schemas.openxmlformats.org/officeDocument/2006/relationships/hyperlink" Target="http://olimp.kcbux.ru/Raznoe/gto/ispytaniy/007-isp-metan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imp.kcbux.ru/Raznoe/gto/ispytaniy/009-isp-plavoni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bes.ru/news/252781-putin-podpisal-ukaz-o-vozrozhdenii-sistemy-gt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.kcbux.ru/Raznoe/gto/ispytaniy/002-isp-pryjok.html" TargetMode="External"/><Relationship Id="rId2" Type="http://schemas.openxmlformats.org/officeDocument/2006/relationships/hyperlink" Target="http://olimp.kcbux.ru/Raznoe/gto/ispytaniy/001-isp-be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imp.kcbux.ru/Raznoe/gto/ispytaniy/006-isp-naklon.html" TargetMode="External"/><Relationship Id="rId5" Type="http://schemas.openxmlformats.org/officeDocument/2006/relationships/hyperlink" Target="http://olimp.kcbux.ru/Raznoe/gto/ispytaniy/004-isp-sgib-ruka.html" TargetMode="External"/><Relationship Id="rId4" Type="http://schemas.openxmlformats.org/officeDocument/2006/relationships/hyperlink" Target="http://olimp.kcbux.ru/Raznoe/gto/ispytaniy/003-isp-podtygivani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0728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300" b="1" dirty="0" smtClean="0">
                <a:solidFill>
                  <a:srgbClr val="C00000"/>
                </a:solidFill>
              </a:rPr>
              <a:t/>
            </a:r>
            <a:br>
              <a:rPr lang="ru-RU" sz="6300" b="1" dirty="0" smtClean="0">
                <a:solidFill>
                  <a:srgbClr val="C00000"/>
                </a:solidFill>
              </a:rPr>
            </a:br>
            <a:r>
              <a:rPr lang="ru-RU" sz="6300" b="1" dirty="0">
                <a:solidFill>
                  <a:srgbClr val="C00000"/>
                </a:solidFill>
              </a:rPr>
              <a:t/>
            </a:r>
            <a:br>
              <a:rPr lang="ru-RU" sz="6300" b="1" dirty="0">
                <a:solidFill>
                  <a:srgbClr val="C00000"/>
                </a:solidFill>
              </a:rPr>
            </a:br>
            <a:r>
              <a:rPr lang="ru-RU" sz="6300" b="1" dirty="0" smtClean="0">
                <a:solidFill>
                  <a:srgbClr val="C00000"/>
                </a:solidFill>
              </a:rPr>
              <a:t/>
            </a:r>
            <a:br>
              <a:rPr lang="ru-RU" sz="6300" b="1" dirty="0" smtClean="0">
                <a:solidFill>
                  <a:srgbClr val="C00000"/>
                </a:solidFill>
              </a:rPr>
            </a:br>
            <a:r>
              <a:rPr lang="ru-RU" sz="6300" b="1" dirty="0">
                <a:solidFill>
                  <a:srgbClr val="C00000"/>
                </a:solidFill>
              </a:rPr>
              <a:t> </a:t>
            </a:r>
            <a:r>
              <a:rPr lang="ru-RU" sz="6300" b="1" dirty="0" smtClean="0">
                <a:solidFill>
                  <a:srgbClr val="C00000"/>
                </a:solidFill>
              </a:rPr>
              <a:t>    </a:t>
            </a:r>
            <a:br>
              <a:rPr lang="ru-RU" sz="6300" b="1" dirty="0" smtClean="0">
                <a:solidFill>
                  <a:srgbClr val="C00000"/>
                </a:solidFill>
              </a:rPr>
            </a:br>
            <a:r>
              <a:rPr lang="ru-RU" sz="6300" b="1" dirty="0" smtClean="0">
                <a:solidFill>
                  <a:srgbClr val="C00000"/>
                </a:solidFill>
              </a:rPr>
              <a:t>Презентация для учащихся 3-4 классов</a:t>
            </a:r>
            <a:br>
              <a:rPr lang="ru-RU" sz="6300" b="1" dirty="0" smtClean="0">
                <a:solidFill>
                  <a:srgbClr val="C00000"/>
                </a:solidFill>
              </a:rPr>
            </a:br>
            <a:r>
              <a:rPr lang="ru-RU" sz="6300" b="1" dirty="0" smtClean="0">
                <a:solidFill>
                  <a:srgbClr val="C00000"/>
                </a:solidFill>
              </a:rPr>
              <a:t>(</a:t>
            </a:r>
            <a:r>
              <a:rPr lang="en-US" sz="6300" b="1" dirty="0" smtClean="0">
                <a:solidFill>
                  <a:srgbClr val="C00000"/>
                </a:solidFill>
              </a:rPr>
              <a:t>II </a:t>
            </a:r>
            <a:r>
              <a:rPr lang="ru-RU" sz="6300" b="1" dirty="0" smtClean="0">
                <a:solidFill>
                  <a:srgbClr val="C00000"/>
                </a:solidFill>
              </a:rPr>
              <a:t>ступень)</a:t>
            </a:r>
            <a:br>
              <a:rPr lang="ru-RU" sz="6300" b="1" dirty="0" smtClean="0">
                <a:solidFill>
                  <a:srgbClr val="C00000"/>
                </a:solidFill>
              </a:rPr>
            </a:br>
            <a:r>
              <a:rPr lang="ru-RU" sz="7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  <a:br>
              <a:rPr lang="ru-RU" sz="7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Подготовила: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учитель физической культуры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ФирсоваС.Н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Испытания (тесты) по выбору: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Метание мяча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весом 150 г (м)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Бег на лыжах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1 км (мин., сек.) или на 2 км (без учета времени)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кросс на 2 км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пресеченной местности (для бесснежных районов)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Плавание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без учета времени (м)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испытаний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9.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золотой значок нужно пройти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испытаний;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серебряный значок 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испытаний;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бронзовый значок 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испытаний.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При выполнении нормативов для получения знаков отличия Комплекса обязательны испытания (тесты) на силу, быстроту, гибкость и выносливость.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12088" cy="1584176"/>
          </a:xfrm>
        </p:spPr>
        <p:txBody>
          <a:bodyPr>
            <a:noAutofit/>
          </a:bodyPr>
          <a:lstStyle/>
          <a:p>
            <a:pPr algn="ctr"/>
            <a:r>
              <a:rPr lang="ru-RU" sz="6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Значки </a:t>
            </a:r>
            <a:r>
              <a:rPr lang="en-US" sz="6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ступени для медалистов</a:t>
            </a:r>
            <a:endParaRPr lang="ru-RU" sz="6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значок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Серебряный значок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Бронзовый значок                                        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257792"/>
            <a:ext cx="2520280" cy="220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2852936"/>
            <a:ext cx="24965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4448904"/>
            <a:ext cx="238493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772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2839" y="0"/>
            <a:ext cx="9220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4514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04" y="116632"/>
            <a:ext cx="9150403" cy="2088232"/>
          </a:xfrm>
        </p:spPr>
        <p:txBody>
          <a:bodyPr>
            <a:noAutofit/>
          </a:bodyPr>
          <a:lstStyle/>
          <a:p>
            <a:pPr algn="ctr"/>
            <a:r>
              <a:rPr lang="ru-RU" sz="6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541" y="4941167"/>
            <a:ext cx="8746232" cy="1130153"/>
          </a:xfrm>
        </p:spPr>
        <p:txBody>
          <a:bodyPr>
            <a:noAutofit/>
          </a:bodyPr>
          <a:lstStyle/>
          <a:p>
            <a:pPr algn="ctr"/>
            <a:r>
              <a:rPr lang="ru-RU" sz="6300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Удачной сдачи ГТО!</a:t>
            </a:r>
            <a:endParaRPr lang="ru-RU" sz="6300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682874"/>
            <a:ext cx="2291448" cy="24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380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oludachi.ru/static/img/0000/0003/8167/38167932.pbcw31gj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34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8062912" cy="1000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000" dirty="0" smtClean="0">
                <a:solidFill>
                  <a:srgbClr val="C00000"/>
                </a:solidFill>
                <a:latin typeface="Times New Roman" pitchFamily="18" charset="0"/>
              </a:rPr>
              <a:t>Из истории ГТО</a:t>
            </a:r>
            <a:endParaRPr lang="ru-RU" sz="7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52864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«Готов к труду́ и обороне СССР» (ГТО) — программа физкультурной подготовки в общеобразовательных, профессиональных и спортивных организациях в СССР, основополагающая в единой и поддерживаемой государством системе патриотического воспитания молодёжи. Существовала с 1931по 1991год. Охватывала население в возрасте от 10 до 60 лет.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imashky.ru/flist/obsport/19/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1172476" cy="1395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300" dirty="0" smtClean="0">
                <a:solidFill>
                  <a:srgbClr val="C00000"/>
                </a:solidFill>
                <a:latin typeface="Times New Roman" pitchFamily="18" charset="0"/>
              </a:rPr>
              <a:t>Возрождение ГТО </a:t>
            </a:r>
            <a:endParaRPr lang="ru-RU" sz="63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марта 2014 года 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В.В. Путин 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подписал указ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 возрождении системы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ГТО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его словам, советское название «Готов к труду и обороне» было сохранено «как дань традициям, нашей национальной истории». В июне 2014 года премьер-министр Дмитрий Медведев подписал постановление, утвердившее положение о ГТО.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ort.gov-murman.ru/files/all/%D0%93%D0%A2%D0%9E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7215238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</a:rPr>
              <a:t>Для чего необходим комплекс ГТО ?</a:t>
            </a:r>
            <a:endParaRPr lang="ru-RU" sz="4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24288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cap="all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</a:rPr>
              <a:t>Главная задача комплекса ГТО –</a:t>
            </a:r>
          </a:p>
          <a:p>
            <a:pPr algn="ctr">
              <a:buNone/>
            </a:pPr>
            <a:r>
              <a:rPr lang="ru-RU" sz="3000" b="1" cap="all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</a:rPr>
              <a:t>продвижение ценностей здорового образа жизни;</a:t>
            </a:r>
          </a:p>
          <a:p>
            <a:pPr algn="ctr">
              <a:buNone/>
            </a:pPr>
            <a:r>
              <a:rPr lang="ru-RU" sz="3000" b="1" cap="all" dirty="0" smtClean="0">
                <a:ln w="3175">
                  <a:noFill/>
                </a:ln>
                <a:solidFill>
                  <a:srgbClr val="002060"/>
                </a:solidFill>
                <a:latin typeface="Times New Roman" pitchFamily="18" charset="0"/>
              </a:rPr>
              <a:t>   укрепление здоровья Российских граждан</a:t>
            </a:r>
            <a:endParaRPr lang="ru-RU" sz="3000" b="1" cap="all" dirty="0">
              <a:ln w="3175">
                <a:noFill/>
              </a:ln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ess.sportedu.ru/sites/press.sportedu.ru/files/imagecache/picture_big/events/shustanova.aa/17/11/2014_-_1237/vpjnuyetcw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22" y="2143116"/>
            <a:ext cx="2241161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05880" cy="129540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solidFill>
                  <a:srgbClr val="C00000"/>
                </a:solidFill>
                <a:latin typeface="Times New Roman" pitchFamily="18" charset="0"/>
              </a:rPr>
              <a:t>Горжусь тобой, отечество!</a:t>
            </a:r>
            <a:endParaRPr lang="ru-RU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8001024" cy="542926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Обновленная расшифровка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ГТО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Звучит как: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« Горжусь тобой, Отечество!»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Это название–призыв оказалось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более личным, более теплым,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в нем напрямую упоминается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святое для русского человека слово: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«Отечество».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oLuOZ5Ebwn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087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001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</a:rPr>
              <a:t>Ступени и нормативы ГТО-2014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2066" cy="361475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мальчики и девочки 1-2 классов, 7-8 лет;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мальчики и девочки 3-4 классов, 9-10 лет;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мальчики и девочки 5-6 классов,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11-12 лет;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IV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ступень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юноши и девушки 7-9 классов, 13-15 лет;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юноши и девушки 10-11 классов, 16-17 лет;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4143372" cy="4724400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VI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18-29 лет;</a:t>
            </a: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VII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30-39 лет;</a:t>
            </a: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VIII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40-49 лет;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IX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50-59 лет;</a:t>
            </a: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X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60-69 лет;</a:t>
            </a: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XI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</a:rPr>
              <a:t> ступень: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мужчины и женщины 70 лет и старше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</a:rPr>
              <a:t>Виды испытаний для учащихся 3-4 классов </a:t>
            </a:r>
            <a:endParaRPr lang="ru-RU" sz="48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Обязательные испытания: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Бег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 60 м (сек.)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на 1 км (мин., сек.)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Прыжок в длину с места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толчком двумя ногами (см) или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Прыжок в длину с разбега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(см)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Подтягивание из виса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высокой перекладине (кол-во раз) или подтягивание из виса лежа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низкой перекладине (кол-во раз)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Сгибание и разгибание рук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упоре лежа на полу (кол-во раз)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Наклон вперед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из положения стоя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прямыми ногами на полу (достать пол)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276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  Презентация для учащихся 3-4 классов (II ступень) ГТО                                                                                   Подготовила:                                                                                 учитель физической культуры                                    ФирсоваС.Н.  </vt:lpstr>
      <vt:lpstr>Слайд 2</vt:lpstr>
      <vt:lpstr>Из истории ГТО</vt:lpstr>
      <vt:lpstr> Возрождение ГТО </vt:lpstr>
      <vt:lpstr>Для чего необходим комплекс ГТО ?</vt:lpstr>
      <vt:lpstr>Горжусь тобой, отечество!</vt:lpstr>
      <vt:lpstr>Слайд 7</vt:lpstr>
      <vt:lpstr>Ступени и нормативы ГТО-2014</vt:lpstr>
      <vt:lpstr>Виды испытаний для учащихся 3-4 классов </vt:lpstr>
      <vt:lpstr>Испытания (тесты) по выбору:</vt:lpstr>
      <vt:lpstr>Значки II ступени для медалистов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Малюков</cp:lastModifiedBy>
  <cp:revision>30</cp:revision>
  <dcterms:created xsi:type="dcterms:W3CDTF">2015-11-25T13:08:10Z</dcterms:created>
  <dcterms:modified xsi:type="dcterms:W3CDTF">2015-12-07T14:46:27Z</dcterms:modified>
</cp:coreProperties>
</file>