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5C8669-803C-4723-BB72-D1D5E699D223}" type="datetimeFigureOut">
              <a:rPr lang="ru-RU" smtClean="0"/>
              <a:pPr/>
              <a:t>13.06.2010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986BBCF-784D-4C77-A5CC-EDF7FE21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как единица синтаксиса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28083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60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142984"/>
            <a:ext cx="6196405" cy="45800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>
              <a:buNone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Параграф 7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42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</a:t>
            </a:r>
            <a:endParaRPr lang="ru-RU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im3-tub-ru.yandex.net/i?id=141889597-2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0701"/>
            <a:ext cx="3240360" cy="207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2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единицы синтаксиса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учебником (стр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21-22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закончите схему</a:t>
            </a:r>
          </a:p>
          <a:p>
            <a:pPr algn="ctr"/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4" y="3933056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3933056"/>
            <a:ext cx="0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112" y="3933056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20206"/>
            <a:ext cx="152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66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СИНТАКСИС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                                              текст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предложение  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2996952"/>
            <a:ext cx="122413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2996952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64088" y="2996952"/>
            <a:ext cx="129614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76618"/>
            <a:ext cx="1584176" cy="169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80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033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предложение отличается от словосочетания?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2492895"/>
            <a:ext cx="6984776" cy="3230173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езоблачное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словосочетание, так как лишь развёрнуто называет предмет.</a:t>
            </a:r>
          </a:p>
          <a:p>
            <a:pPr marL="0" indent="0">
              <a:buNone/>
            </a:pPr>
            <a:endParaRPr lang="ru-RU" sz="28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 безоблачно. -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предложение, так как выражает законченную мысль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4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предложение отличается от текста?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57948"/>
            <a:ext cx="6840760" cy="42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42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текст?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4076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8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627188"/>
            <a:ext cx="61944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kochkovaya.ru/wp-content/uploads/2012/03/%D0%A1%D0%BB%D0%B0%D0%B9%D0%B4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82302"/>
            <a:ext cx="683182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656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627188"/>
            <a:ext cx="61944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kochkovaya.ru/wp-content/uploads/2012/03/%D0%A1%D0%BB%D0%B0%D0%B9%D0%B41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299" y="615975"/>
            <a:ext cx="7501399" cy="56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kochkovaya.ru/wp-content/uploads/2012/03/%D0%A1%D0%BB%D0%B0%D0%B9%D0%B4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95249"/>
            <a:ext cx="3238476" cy="9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kochkovaya.ru/wp-content/uploads/2012/03/%D0%A1%D0%BB%D0%B0%D0%B9%D0%B41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25" y="5013176"/>
            <a:ext cx="3095328" cy="10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7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выводы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единицы синтаксиса -это…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предложение отличается от словосочетания?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– это…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грамматической связи в тексте?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это связь?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это?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1"/>
            <a:ext cx="259228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075" y="5085184"/>
            <a:ext cx="309721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95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137</TotalTime>
  <Words>107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Текст как единица синтаксиса</vt:lpstr>
      <vt:lpstr>Основные единицы синтаксиса</vt:lpstr>
      <vt:lpstr>ПРОВЕРЬ СЕБЯ</vt:lpstr>
      <vt:lpstr>Чем предложение отличается от словосочетания?</vt:lpstr>
      <vt:lpstr>Чем предложение отличается от текста?</vt:lpstr>
      <vt:lpstr>Что такое текст?</vt:lpstr>
      <vt:lpstr>Проверь себя</vt:lpstr>
      <vt:lpstr>Слайд 8</vt:lpstr>
      <vt:lpstr>Делаем выводы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как единица синтаксиса</dc:title>
  <dc:creator>Влад</dc:creator>
  <cp:lastModifiedBy>Admin</cp:lastModifiedBy>
  <cp:revision>14</cp:revision>
  <dcterms:created xsi:type="dcterms:W3CDTF">2013-09-11T13:59:53Z</dcterms:created>
  <dcterms:modified xsi:type="dcterms:W3CDTF">2010-06-13T15:06:38Z</dcterms:modified>
</cp:coreProperties>
</file>