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3300"/>
    <a:srgbClr val="CC0099"/>
    <a:srgbClr val="FF7C80"/>
    <a:srgbClr val="BE12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84DC1-F5B4-4F7F-B072-185F182EDE55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BA5C3-FC01-4660-96D5-707186788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09A7-F7FE-402D-B44E-BEB645F94C52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15EE-4A35-4DE8-9865-7ACAFCBD7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09A7-F7FE-402D-B44E-BEB645F94C52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15EE-4A35-4DE8-9865-7ACAFCBD7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09A7-F7FE-402D-B44E-BEB645F94C52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15EE-4A35-4DE8-9865-7ACAFCBD7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09A7-F7FE-402D-B44E-BEB645F94C52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15EE-4A35-4DE8-9865-7ACAFCBD7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09A7-F7FE-402D-B44E-BEB645F94C52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15EE-4A35-4DE8-9865-7ACAFCBD7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09A7-F7FE-402D-B44E-BEB645F94C52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15EE-4A35-4DE8-9865-7ACAFCBD7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09A7-F7FE-402D-B44E-BEB645F94C52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15EE-4A35-4DE8-9865-7ACAFCBD7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09A7-F7FE-402D-B44E-BEB645F94C52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15EE-4A35-4DE8-9865-7ACAFCBD7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09A7-F7FE-402D-B44E-BEB645F94C52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15EE-4A35-4DE8-9865-7ACAFCBD7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09A7-F7FE-402D-B44E-BEB645F94C52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15EE-4A35-4DE8-9865-7ACAFCBD7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09A7-F7FE-402D-B44E-BEB645F94C52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15EE-4A35-4DE8-9865-7ACAFCBD7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009A7-F7FE-402D-B44E-BEB645F94C52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115EE-4A35-4DE8-9865-7ACAFCBD7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8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№ 8 детский сад « Елочка» </a:t>
            </a:r>
            <a:r>
              <a:rPr lang="ru-RU" sz="1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Уренского</a:t>
            </a:r>
            <a:r>
              <a:rPr lang="ru-RU" sz="1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Нижегородской области</a:t>
            </a:r>
            <a:r>
              <a:rPr lang="ru-RU" sz="16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6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Песочные фантазии</a:t>
            </a:r>
            <a:endParaRPr lang="ru-RU" sz="4000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2714612" cy="1785950"/>
          </a:xfrm>
        </p:spPr>
        <p:txBody>
          <a:bodyPr>
            <a:normAutofit lnSpcReduction="10000"/>
          </a:bodyPr>
          <a:lstStyle/>
          <a:p>
            <a:endParaRPr lang="ru-RU" sz="1600" b="1" dirty="0" smtClean="0">
              <a:solidFill>
                <a:srgbClr val="7030A0"/>
              </a:solidFill>
            </a:endParaRPr>
          </a:p>
          <a:p>
            <a:r>
              <a:rPr lang="ru-RU" sz="1900" b="1" dirty="0" smtClean="0">
                <a:solidFill>
                  <a:schemeClr val="accent4">
                    <a:lumMod val="50000"/>
                  </a:schemeClr>
                </a:solidFill>
              </a:rPr>
              <a:t>Выполнили: 2 группа детей  раннего возраста</a:t>
            </a:r>
          </a:p>
          <a:p>
            <a:r>
              <a:rPr lang="ru-RU" sz="1900" b="1" dirty="0" smtClean="0">
                <a:solidFill>
                  <a:schemeClr val="accent4">
                    <a:lumMod val="50000"/>
                  </a:schemeClr>
                </a:solidFill>
              </a:rPr>
              <a:t>   Воспитатель: </a:t>
            </a:r>
            <a:r>
              <a:rPr lang="ru-RU" sz="1900" b="1" dirty="0" err="1" smtClean="0">
                <a:solidFill>
                  <a:schemeClr val="accent4">
                    <a:lumMod val="50000"/>
                  </a:schemeClr>
                </a:solidFill>
              </a:rPr>
              <a:t>Н.А.Целикова</a:t>
            </a:r>
            <a:endParaRPr lang="ru-RU" sz="19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347633">
            <a:off x="453942" y="3067107"/>
            <a:ext cx="1217107" cy="543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2014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1571612"/>
            <a:ext cx="3143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Постройка из песка  </a:t>
            </a:r>
            <a:r>
              <a:rPr lang="ru-RU" sz="2400" b="1" i="1" dirty="0" smtClean="0">
                <a:solidFill>
                  <a:srgbClr val="7030A0"/>
                </a:solidFill>
              </a:rPr>
              <a:t>«Веселая семейка»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3428992" cy="250028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86446" y="0"/>
            <a:ext cx="3357554" cy="17859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Мы не спали, мы не ели,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Мы лепили из песка,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слепили что хотели: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Папу, маму, всю семью.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Не забыли про куличик.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Угостили всех, всех, всех.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111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Мы основательно подготовились к лепке: Варя собрала шишки, Катя нашла веточек, Алена и Света нагребли песку,  а так же прихватили из группы все необходимое для украшения.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S6000338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642910" y="1285860"/>
            <a:ext cx="3490906" cy="2471741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4" descr="S600033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2910" y="4071942"/>
            <a:ext cx="3500462" cy="2428892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66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S6000340.JPG"/>
          <p:cNvPicPr>
            <a:picLocks noGrp="1" noChangeAspect="1"/>
          </p:cNvPicPr>
          <p:nvPr>
            <p:ph sz="half" idx="2"/>
          </p:nvPr>
        </p:nvPicPr>
        <p:blipFill>
          <a:blip r:embed="rId5" cstate="screen"/>
          <a:stretch>
            <a:fillRect/>
          </a:stretch>
        </p:blipFill>
        <p:spPr>
          <a:xfrm>
            <a:off x="4714876" y="1285860"/>
            <a:ext cx="3743777" cy="2471742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66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4" descr="S600033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857752" y="4071942"/>
            <a:ext cx="3595871" cy="2426372"/>
          </a:xfrm>
          <a:prstGeom prst="round2DiagRect">
            <a:avLst>
              <a:gd name="adj1" fmla="val 50000"/>
              <a:gd name="adj2" fmla="val 2117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>
                <a:ln>
                  <a:solidFill>
                    <a:srgbClr val="7030A0"/>
                  </a:solidFill>
                </a:ln>
              </a:rPr>
              <a:t>Вылепили четыре формы разного размера из песка(использовали ведерки разного размера).</a:t>
            </a:r>
            <a:endParaRPr lang="ru-RU" sz="3100" dirty="0">
              <a:ln>
                <a:solidFill>
                  <a:srgbClr val="7030A0"/>
                </a:solidFill>
              </a:ln>
            </a:endParaRPr>
          </a:p>
        </p:txBody>
      </p:sp>
      <p:pic>
        <p:nvPicPr>
          <p:cNvPr id="4" name="Содержимое 3" descr="S600030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71472" y="1600200"/>
            <a:ext cx="7715304" cy="4900634"/>
          </a:xfrm>
          <a:prstGeom prst="round2DiagRect">
            <a:avLst>
              <a:gd name="adj1" fmla="val 0"/>
              <a:gd name="adj2" fmla="val 282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Сделали глазки, носик каждой из построек.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S6000313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 rot="20507485">
            <a:off x="452678" y="2108067"/>
            <a:ext cx="3531311" cy="3463246"/>
          </a:xfrm>
          <a:prstGeom prst="round2DiagRect">
            <a:avLst>
              <a:gd name="adj1" fmla="val 30068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6" descr="S6000316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 rot="914446">
            <a:off x="4767043" y="2279448"/>
            <a:ext cx="3660164" cy="3355099"/>
          </a:xfrm>
          <a:prstGeom prst="round2DiagRect">
            <a:avLst>
              <a:gd name="adj1" fmla="val 28031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Почти всё готово. Осталось только украсить.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S6000320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161056" y="1600200"/>
            <a:ext cx="6821888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7C80"/>
            </a:solidFill>
            <a:prstDash val="solid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Украшать наши постройки было очень интересно 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S6000322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3143240" y="3929066"/>
            <a:ext cx="3609972" cy="2707479"/>
          </a:xfrm>
          <a:prstGeom prst="round2DiagRect">
            <a:avLst>
              <a:gd name="adj1" fmla="val 173"/>
              <a:gd name="adj2" fmla="val 39271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S6000317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5072066" y="785794"/>
            <a:ext cx="3619525" cy="2714644"/>
          </a:xfrm>
          <a:prstGeom prst="round2DiagRect">
            <a:avLst>
              <a:gd name="adj1" fmla="val 0"/>
              <a:gd name="adj2" fmla="val 33684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7" descr="S600031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034" y="857232"/>
            <a:ext cx="3684584" cy="2763438"/>
          </a:xfrm>
          <a:prstGeom prst="round2DiagRect">
            <a:avLst>
              <a:gd name="adj1" fmla="val 39752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Ну, вот теперь все готово!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Надо угостить всех чем - то вкусненьким!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Испечем куличики!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S600033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642910" y="1928802"/>
            <a:ext cx="8001056" cy="457203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Неплохо мы сегодня потрудились.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Все удалось на славу!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S600033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71472" y="1214422"/>
            <a:ext cx="8001056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BE1254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95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МБДОУ № 8 детский сад « Елочка» Уренского муниципального района Нижегородской области Песочные фантазии</vt:lpstr>
      <vt:lpstr> </vt:lpstr>
      <vt:lpstr>Мы основательно подготовились к лепке: Варя собрала шишки, Катя нашла веточек, Алена и Света нагребли песку,  а так же прихватили из группы все необходимое для украшения.</vt:lpstr>
      <vt:lpstr> Вылепили четыре формы разного размера из песка(использовали ведерки разного размера).</vt:lpstr>
      <vt:lpstr>Сделали глазки, носик каждой из построек.</vt:lpstr>
      <vt:lpstr>Почти всё готово. Осталось только украсить.</vt:lpstr>
      <vt:lpstr>Украшать наши постройки было очень интересно .</vt:lpstr>
      <vt:lpstr>Ну, вот теперь все готово! Надо угостить всех чем - то вкусненьким! Испечем куличики!</vt:lpstr>
      <vt:lpstr>Неплохо мы сегодня потрудились.  Все удалось на славу!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42</cp:revision>
  <dcterms:created xsi:type="dcterms:W3CDTF">2014-07-22T07:31:58Z</dcterms:created>
  <dcterms:modified xsi:type="dcterms:W3CDTF">2015-09-23T12:04:21Z</dcterms:modified>
</cp:coreProperties>
</file>