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22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2ca71a627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2c75582a1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3ce049429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30026694634_01-may.-03-07.1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30026694634_05-may.-03-07.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30026694634_06-may.-03-07.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Семён</dc:creator>
  <cp:lastModifiedBy>Odmin</cp:lastModifiedBy>
  <cp:revision>1</cp:revision>
  <dcterms:created xsi:type="dcterms:W3CDTF">2012-09-04T08:53:41Z</dcterms:created>
  <dcterms:modified xsi:type="dcterms:W3CDTF">2012-09-04T09:01:39Z</dcterms:modified>
</cp:coreProperties>
</file>