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60" r:id="rId5"/>
    <p:sldId id="262" r:id="rId6"/>
    <p:sldId id="263" r:id="rId7"/>
    <p:sldId id="258" r:id="rId8"/>
    <p:sldId id="261" r:id="rId9"/>
    <p:sldId id="264" r:id="rId10"/>
    <p:sldId id="265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555-D0C6-459A-A5BA-8ADBB0706D8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ADFE30-9E62-4236-8C7C-B5E15ADFD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555-D0C6-459A-A5BA-8ADBB0706D8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FE30-9E62-4236-8C7C-B5E15ADF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555-D0C6-459A-A5BA-8ADBB0706D8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FE30-9E62-4236-8C7C-B5E15ADF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0A1555-D0C6-459A-A5BA-8ADBB0706D8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ADFE30-9E62-4236-8C7C-B5E15ADFD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555-D0C6-459A-A5BA-8ADBB0706D8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FE30-9E62-4236-8C7C-B5E15ADFD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555-D0C6-459A-A5BA-8ADBB0706D8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FE30-9E62-4236-8C7C-B5E15ADFD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FE30-9E62-4236-8C7C-B5E15ADFD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555-D0C6-459A-A5BA-8ADBB0706D8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555-D0C6-459A-A5BA-8ADBB0706D8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FE30-9E62-4236-8C7C-B5E15ADFD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555-D0C6-459A-A5BA-8ADBB0706D8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FE30-9E62-4236-8C7C-B5E15ADF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0A1555-D0C6-459A-A5BA-8ADBB0706D8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ADFE30-9E62-4236-8C7C-B5E15ADFD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555-D0C6-459A-A5BA-8ADBB0706D8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ADFE30-9E62-4236-8C7C-B5E15ADFD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0A1555-D0C6-459A-A5BA-8ADBB0706D8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ADFE30-9E62-4236-8C7C-B5E15ADFD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5.xml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slide" Target="slide10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518248"/>
            <a:ext cx="8305800" cy="186308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Воспитатель МАДОУ «Сказка»</a:t>
            </a:r>
          </a:p>
          <a:p>
            <a:pPr algn="r"/>
            <a:r>
              <a:rPr lang="ru-RU" dirty="0" smtClean="0"/>
              <a:t>Шарифуллина Ф.Н.</a:t>
            </a:r>
          </a:p>
          <a:p>
            <a:endParaRPr lang="ru-RU" dirty="0" smtClean="0"/>
          </a:p>
          <a:p>
            <a:r>
              <a:rPr lang="ru-RU" dirty="0" smtClean="0"/>
              <a:t>г.Белоярский</a:t>
            </a:r>
          </a:p>
          <a:p>
            <a:r>
              <a:rPr lang="ru-RU" dirty="0" smtClean="0"/>
              <a:t>2012 год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5516" y="1556792"/>
            <a:ext cx="8305800" cy="1981200"/>
          </a:xfrm>
        </p:spPr>
        <p:txBody>
          <a:bodyPr/>
          <a:lstStyle/>
          <a:p>
            <a:r>
              <a:rPr lang="ru-RU" sz="9600" dirty="0" smtClean="0"/>
              <a:t>Анимация в презентации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уточ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20888"/>
            <a:ext cx="1905000" cy="219075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395536" y="5517232"/>
            <a:ext cx="1080120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уточ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48880"/>
            <a:ext cx="1905000" cy="2190750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395536" y="5517232"/>
            <a:ext cx="100811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уточ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74354"/>
            <a:ext cx="1905000" cy="2190750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395536" y="5517232"/>
            <a:ext cx="100811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xit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3" presetClass="exit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5" presetClass="exit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6" presetClass="exit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уточ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132856"/>
            <a:ext cx="1905000" cy="219075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395536" y="5589240"/>
            <a:ext cx="100811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fixed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0.09189  0.25 0.16647  L 0.25 0.33295  E" pathEditMode="fixed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5  0.027 0.07991  0.06 0.07991  C 0.099 0.07991  0.113 0.03995  0.119 0.01598  L 0.125 -0.01598  C 0.131 -0.03995  0.146 -0.07991  0.19 -0.07991  C 0.218 -0.07991  0.25 -0.04395  0.25 0  C 0.25 0.04395  0.218 0.07991  0.19 0.07991  C 0.146 0.07991  0.131 0.03995  0.125 0.01598  L 0.119 -0.01598  C 0.113 -0.03995  0.099 -0.07991  0.06 -0.07991  C 0.027 -0.07991  0 -0.04395  0 0  Z" pathEditMode="fixed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50289E-6 L 0.05382 -1.50289E-6 L 0.05382 0.06428 L 0.10781 0.06428 L 0.10781 0.12856 L 0.16163 0.12856 L 0.16163 0.19283 L 0.21562 0.19283 L 0.21562 0.25734 L 0.26944 0.25734 L 0.26944 0.32162 L 0.32344 0.32162 L 0.32344 0.3859 L 0.37743 0.3859 L 0.37743 0.45041 " pathEditMode="fixed" rAng="0" ptsTypes="FFFFFFFFFFFFFFF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43 0.4504 C 0.36615 0.4578 0.3757 0.45248 0.36268 0.45688 C 0.35521 0.45942 0.34931 0.46612 0.34132 0.46797 C 0.32622 0.47144 0.31337 0.47352 0.29879 0.47884 C 0.26111 0.47815 0.22327 0.47861 0.18542 0.47653 C 0.17934 0.4763 0.17726 0.47075 0.1724 0.46797 C 0.16927 0.46612 0.16268 0.46358 0.16268 0.46358 C 0.15868 0.45526 0.15538 0.45595 0.14931 0.4504 C 0.14323 0.44462 0.13733 0.43884 0.13143 0.43283 C 0.1257 0.42127 0.11476 0.41503 0.10521 0.41109 C 0.09254 0.39953 0.08056 0.3852 0.06754 0.3741 C 0.05035 0.35977 0.07639 0.38612 0.05764 0.3674 C 0.05122 0.36092 0.04723 0.3556 0.03959 0.35214 C 0.03559 0.34659 0.03038 0.34266 0.02657 0.33688 C 0.01372 0.31792 0.00729 0.28971 -0.00955 0.27583 C -0.01614 0.28138 -0.01909 0.28786 -0.0243 0.29549 C -0.04027 0.31884 -0.03142 0.3015 -0.04236 0.3237 C -0.04566 0.33017 -0.04861 0.33688 -0.05208 0.34335 C -0.05364 0.34635 -0.05694 0.35214 -0.05694 0.35214 C -0.06024 0.36462 -0.05625 0.35329 -0.06527 0.36531 C -0.07083 0.37271 -0.07014 0.37479 -0.0783 0.37826 C -0.08472 0.38682 -0.0868 0.38566 -0.09479 0.38936 C -0.11111 0.38867 -0.1276 0.3889 -0.14392 0.38705 C -0.14757 0.38659 -0.16163 0.38081 -0.16527 0.37826 C -0.16875 0.37572 -0.175 0.36971 -0.175 0.36971 C -0.17725 0.36531 -0.17934 0.36092 -0.18159 0.35653 C -0.18264 0.35445 -0.18489 0.35005 -0.18489 0.35005 C -0.18889 0.33294 -0.19201 0.3156 -0.19809 0.29965 C -0.20087 0.28416 -0.20416 0.26959 -0.20625 0.25387 C -0.20486 0.21919 -0.20694 0.21109 -0.19496 0.18612 C -0.19271 0.18173 -0.18784 0.18127 -0.18489 0.17757 C -0.17882 0.16925 -0.18246 0.17179 -0.175 0.16878 C -0.16562 0.1563 -0.14757 0.14705 -0.13402 0.14682 C -0.01163 0.14543 0.11077 0.14543 0.23316 0.14474 C 0.23924 0.14057 0.24636 0.13664 0.25278 0.13387 C 0.25712 0.13202 0.26163 0.13086 0.26598 0.12948 C 0.26806 0.12878 0.2724 0.1274 0.2724 0.1274 C 0.28368 0.12 0.30278 0.11098 0.31511 0.10774 C 0.3316 0.09688 0.34549 0.08162 0.36094 0.06844 C 0.36893 0.05248 0.3658 0.05988 0.37084 0.04647 C 0.3724 0.03768 0.37413 0.02913 0.3757 0.02034 C 0.375 0.00138 0.37934 -0.01989 0.3724 -0.03654 C 0.36736 -0.04856 0.3592 -0.05503 0.35122 -0.06266 C 0.33334 -0.07954 0.31545 -0.09365 0.29375 -0.09989 C 0.2816 -0.10752 0.26788 -0.11376 0.25452 -0.11723 C 0.25226 -0.11862 0.25035 -0.12162 0.24792 -0.12162 C 0.21233 -0.12232 0.17691 -0.12093 0.14132 -0.11954 C 0.12795 -0.11908 0.10782 -0.09966 0.09375 -0.09318 C 0.09132 -0.09018 0.08959 -0.08694 0.08716 -0.0844 C 0.08507 -0.08255 0.08212 -0.08278 0.08056 -0.08023 C 0.07657 -0.07376 0.07413 -0.06567 0.07084 -0.05827 C 0.06788 -0.05203 0.06389 -0.04717 0.06094 -0.04093 C 0.05226 -0.02266 0.04479 -0.00301 0.03473 0.01364 C 0.03195 0.0252 0.02934 0.03838 0.025 0.04878 C 0.01545 0.0719 0.02084 0.05179 0.01511 0.0726 C 0.00955 0.09294 0.00573 0.11607 -0.00625 0.13156 C -0.01337 0.15052 -0.00625 0.12948 -0.01111 0.15121 C -0.01441 0.16578 -0.01979 0.18034 -0.02587 0.19283 C -0.02882 0.21086 -0.03524 0.22427 -0.04062 0.24092 C -0.046 0.25734 -0.04896 0.27329 -0.05868 0.2867 C -0.06111 0.29688 -0.06753 0.29711 -0.07343 0.30404 C -0.08784 0.32069 -0.10364 0.33202 -0.12257 0.33688 C -0.12916 0.34127 -0.13541 0.34242 -0.14236 0.34566 C -0.20347 0.34497 -0.26475 0.34543 -0.32587 0.34335 C -0.32864 0.34335 -0.3375 0.33433 -0.33906 0.33248 C -0.35434 0.31445 -0.36111 0.28277 -0.36857 0.25826 C -0.37066 0.24023 -0.37205 0.22797 -0.38003 0.21248 C -0.38246 0.20185 -0.3835 0.19075 -0.38489 0.17965 C -0.38402 0.15815 -0.39132 0.0941 -0.36857 0.0726 C -0.36441 0.06867 -0.35972 0.06543 -0.35538 0.06173 C -0.34965 0.05688 -0.34392 0.05294 -0.33732 0.05086 C -0.32413 0.03838 -0.31996 0.03237 -0.30451 0.02913 C -0.29826 0.02612 -0.29288 0.02242 -0.28646 0.02034 C -0.27899 0.01364 -0.2842 0.01734 -0.275 0.01364 C -0.2717 0.01225 -0.26527 0.00948 -0.26527 0.00948 C -0.26354 0.00716 -0.26215 0.00462 -0.26024 0.00277 C -0.25712 -0.00047 -0.25052 -0.00578 -0.25052 -0.00578 C -0.24722 -0.01272 -0.24149 -0.01804 -0.23906 -0.02544 C -0.23593 -0.03492 -0.2342 -0.04602 -0.23246 -0.05619 C -0.23298 -0.0874 -0.23246 -0.11885 -0.23402 -0.15006 C -0.2342 -0.15492 -0.24375 -0.17295 -0.24548 -0.17619 C -0.25607 -0.19561 -0.26493 -0.21434 -0.28333 -0.22197 C -0.29271 -0.23052 -0.28316 -0.22312 -0.29809 -0.22867 C -0.31059 -0.2333 -0.32413 -0.24509 -0.33732 -0.24602 C -0.35486 -0.2474 -0.37222 -0.24763 -0.38975 -0.24833 C -0.3934 -0.25526 -0.39305 -0.25226 -0.39305 -0.25688 " pathEditMode="relative" ptsTypes="fffffffffffffffffffffffffffffffffffffffffffffffffffffffffffffffffffffffffffffffffffffA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802" y="2865710"/>
            <a:ext cx="76856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460104"/>
            <a:ext cx="8229600" cy="10409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рисунок </a:t>
            </a:r>
            <a:r>
              <a:rPr lang="en-US" dirty="0" smtClean="0"/>
              <a:t>GIF</a:t>
            </a:r>
            <a:r>
              <a:rPr lang="ru-RU" dirty="0" smtClean="0"/>
              <a:t> (</a:t>
            </a:r>
            <a:r>
              <a:rPr lang="en-US" dirty="0" smtClean="0"/>
              <a:t>gif)(Graphical Interchange Format File)—</a:t>
            </a:r>
            <a:r>
              <a:rPr lang="ru-RU" dirty="0" smtClean="0"/>
              <a:t>рисунок с прозрачным фоном, что позволяет вставить его на любой фон презентации.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76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Предпочитаемый формат файла рисунка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149080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 smtClean="0"/>
              <a:t>Выбор типа рисунка зависит от желаний автора презентации.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уточ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1905000" cy="2190750"/>
          </a:xfrm>
          <a:prstGeom prst="rect">
            <a:avLst/>
          </a:prstGeom>
          <a:noFill/>
        </p:spPr>
      </p:pic>
      <p:pic>
        <p:nvPicPr>
          <p:cNvPr id="1027" name="Picture 3" descr="D:\садик\для музыки\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2438400" cy="2438400"/>
          </a:xfrm>
          <a:prstGeom prst="rect">
            <a:avLst/>
          </a:prstGeom>
          <a:noFill/>
        </p:spPr>
      </p:pic>
      <p:pic>
        <p:nvPicPr>
          <p:cNvPr id="1028" name="Picture 4" descr="C:\Users\1\Desktop\для семинара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584998"/>
            <a:ext cx="3240360" cy="4273002"/>
          </a:xfrm>
          <a:prstGeom prst="rect">
            <a:avLst/>
          </a:prstGeom>
          <a:noFill/>
        </p:spPr>
      </p:pic>
      <p:pic>
        <p:nvPicPr>
          <p:cNvPr id="1029" name="Picture 5" descr="C:\Users\1\Desktop\для семинара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566827"/>
            <a:ext cx="3166442" cy="429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адик\для музыки\40c2d65bfa0d2c5c6ec787a0e27fa4f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731324" cy="2160240"/>
          </a:xfrm>
          <a:prstGeom prst="rect">
            <a:avLst/>
          </a:prstGeom>
          <a:noFill/>
        </p:spPr>
      </p:pic>
      <p:pic>
        <p:nvPicPr>
          <p:cNvPr id="3075" name="Picture 3" descr="D:\садик\для музыки\7a17b46e73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2651833" cy="2188815"/>
          </a:xfrm>
          <a:prstGeom prst="rect">
            <a:avLst/>
          </a:prstGeom>
          <a:noFill/>
        </p:spPr>
      </p:pic>
      <p:pic>
        <p:nvPicPr>
          <p:cNvPr id="3076" name="Picture 4" descr="C:\Users\1\Desktop\для семинара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41917"/>
            <a:ext cx="3744416" cy="4916083"/>
          </a:xfrm>
          <a:prstGeom prst="rect">
            <a:avLst/>
          </a:prstGeom>
          <a:noFill/>
        </p:spPr>
      </p:pic>
      <p:pic>
        <p:nvPicPr>
          <p:cNvPr id="3077" name="Picture 5" descr="C:\Users\1\Desktop\для семинара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907856"/>
            <a:ext cx="3770360" cy="4950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вставить рисунок (не снимать </a:t>
            </a:r>
            <a:r>
              <a:rPr lang="ru-RU" dirty="0" smtClean="0">
                <a:hlinkClick r:id="rId2" action="ppaction://hlinksldjump"/>
              </a:rPr>
              <a:t>выделение</a:t>
            </a:r>
            <a:r>
              <a:rPr lang="ru-RU" dirty="0" smtClean="0"/>
              <a:t> с рисунка);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открыть на панели инструментов вкладку </a:t>
            </a:r>
            <a:r>
              <a:rPr lang="ru-RU" dirty="0" smtClean="0">
                <a:hlinkClick r:id="rId3" action="ppaction://hlinksldjump"/>
              </a:rPr>
              <a:t>«Анимация»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открыть вкладку «</a:t>
            </a:r>
            <a:r>
              <a:rPr lang="ru-RU" dirty="0" smtClean="0">
                <a:hlinkClick r:id="rId4" action="ppaction://hlinksldjump"/>
              </a:rPr>
              <a:t>Настройка анимации</a:t>
            </a:r>
            <a:r>
              <a:rPr lang="ru-RU" dirty="0" smtClean="0"/>
              <a:t>»;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добавить эффект (</a:t>
            </a:r>
            <a:r>
              <a:rPr lang="ru-RU" dirty="0" smtClean="0">
                <a:hlinkClick r:id="rId5" action="ppaction://hlinksldjump"/>
              </a:rPr>
              <a:t>Вход, Выделение, Выход, Пути перемещения</a:t>
            </a:r>
            <a:r>
              <a:rPr lang="ru-RU" dirty="0" smtClean="0"/>
              <a:t>) для рисунка.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создания анимации:</a:t>
            </a:r>
            <a:endParaRPr lang="ru-RU" dirty="0"/>
          </a:p>
        </p:txBody>
      </p:sp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>
            <a:off x="7236296" y="5661248"/>
            <a:ext cx="108012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ля семинара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6038850" cy="571500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524328" y="5733256"/>
            <a:ext cx="1008112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\Desktop\для семинара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1610307"/>
          </a:xfrm>
          <a:prstGeom prst="rect">
            <a:avLst/>
          </a:prstGeom>
          <a:noFill/>
        </p:spPr>
      </p:pic>
      <p:pic>
        <p:nvPicPr>
          <p:cNvPr id="2053" name="Picture 5" descr="C:\Users\1\Desktop\для семинара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9144000" cy="2029021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2051720" y="1556792"/>
            <a:ext cx="1728192" cy="20882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7524328" y="5733256"/>
            <a:ext cx="1008112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для семинара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72" y="59960"/>
            <a:ext cx="8964488" cy="2043763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563888" y="764704"/>
            <a:ext cx="648072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:\Users\1\Desktop\для семинара\10.png"/>
          <p:cNvPicPr>
            <a:picLocks noChangeAspect="1" noChangeArrowheads="1"/>
          </p:cNvPicPr>
          <p:nvPr/>
        </p:nvPicPr>
        <p:blipFill>
          <a:blip r:embed="rId3" cstate="print"/>
          <a:srcRect b="48833"/>
          <a:stretch>
            <a:fillRect/>
          </a:stretch>
        </p:blipFill>
        <p:spPr bwMode="auto">
          <a:xfrm>
            <a:off x="2699792" y="2385789"/>
            <a:ext cx="3384376" cy="4472211"/>
          </a:xfrm>
          <a:prstGeom prst="rect">
            <a:avLst/>
          </a:prstGeom>
          <a:noFill/>
        </p:spPr>
      </p:pic>
      <p:cxnSp>
        <p:nvCxnSpPr>
          <p:cNvPr id="25" name="Прямая со стрелкой 24"/>
          <p:cNvCxnSpPr/>
          <p:nvPr/>
        </p:nvCxnSpPr>
        <p:spPr>
          <a:xfrm>
            <a:off x="1331640" y="1772816"/>
            <a:ext cx="1440160" cy="7920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Управляющая кнопка: назад 27">
            <a:hlinkClick r:id="rId4" action="ppaction://hlinksldjump" highlightClick="1"/>
          </p:cNvPr>
          <p:cNvSpPr/>
          <p:nvPr/>
        </p:nvSpPr>
        <p:spPr>
          <a:xfrm>
            <a:off x="7524328" y="5877272"/>
            <a:ext cx="1080120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для семинара\14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75" y="0"/>
            <a:ext cx="4010025" cy="4505325"/>
          </a:xfrm>
          <a:prstGeom prst="rect">
            <a:avLst/>
          </a:prstGeom>
          <a:noFill/>
        </p:spPr>
      </p:pic>
      <p:pic>
        <p:nvPicPr>
          <p:cNvPr id="3" name="Picture 5" descr="C:\Users\1\Desktop\для семинара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9525" cy="4505325"/>
          </a:xfrm>
          <a:prstGeom prst="rect">
            <a:avLst/>
          </a:prstGeom>
          <a:noFill/>
        </p:spPr>
      </p:pic>
      <p:pic>
        <p:nvPicPr>
          <p:cNvPr id="4" name="Picture 6" descr="C:\Users\1\Desktop\для семинара\1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4938" y="2636912"/>
            <a:ext cx="3989062" cy="4221088"/>
          </a:xfrm>
          <a:prstGeom prst="rect">
            <a:avLst/>
          </a:prstGeom>
          <a:noFill/>
        </p:spPr>
      </p:pic>
      <p:pic>
        <p:nvPicPr>
          <p:cNvPr id="5" name="Picture 7" descr="C:\Users\1\Desktop\для семинара\1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709744"/>
            <a:ext cx="3779911" cy="4148256"/>
          </a:xfrm>
          <a:prstGeom prst="rect">
            <a:avLst/>
          </a:prstGeom>
          <a:noFill/>
        </p:spPr>
      </p:pic>
      <p:pic>
        <p:nvPicPr>
          <p:cNvPr id="27" name="Picture 8" descr="C:\Users\1\Desktop\для семинара\10.png"/>
          <p:cNvPicPr>
            <a:picLocks noChangeAspect="1" noChangeArrowheads="1"/>
          </p:cNvPicPr>
          <p:nvPr/>
        </p:nvPicPr>
        <p:blipFill>
          <a:blip r:embed="rId10" cstate="print"/>
          <a:srcRect b="84347"/>
          <a:stretch>
            <a:fillRect/>
          </a:stretch>
        </p:blipFill>
        <p:spPr bwMode="auto">
          <a:xfrm>
            <a:off x="2699792" y="3573016"/>
            <a:ext cx="3384376" cy="1368152"/>
          </a:xfrm>
          <a:prstGeom prst="rect">
            <a:avLst/>
          </a:prstGeom>
          <a:noFill/>
        </p:spPr>
      </p:pic>
      <p:cxnSp>
        <p:nvCxnSpPr>
          <p:cNvPr id="28" name="Прямая со стрелкой 27"/>
          <p:cNvCxnSpPr/>
          <p:nvPr/>
        </p:nvCxnSpPr>
        <p:spPr>
          <a:xfrm flipH="1" flipV="1">
            <a:off x="1619672" y="2924944"/>
            <a:ext cx="3168352" cy="11521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1331640" y="260648"/>
            <a:ext cx="3456384" cy="37444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860032" y="260648"/>
            <a:ext cx="1368152" cy="36724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932040" y="2852936"/>
            <a:ext cx="1728192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Управляющая кнопка: назад 31">
            <a:hlinkClick r:id="rId11" action="ppaction://hlinksldjump" highlightClick="1"/>
          </p:cNvPr>
          <p:cNvSpPr/>
          <p:nvPr/>
        </p:nvSpPr>
        <p:spPr>
          <a:xfrm>
            <a:off x="4067944" y="6093296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97</Words>
  <Application>Microsoft Office PowerPoint</Application>
  <PresentationFormat>Экран (4:3)</PresentationFormat>
  <Paragraphs>15</Paragraphs>
  <Slides>14</Slides>
  <Notes>0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Анимация в презентации</vt:lpstr>
      <vt:lpstr>Предпочитаемый формат файла рисунка</vt:lpstr>
      <vt:lpstr>Слайд 3</vt:lpstr>
      <vt:lpstr>Слайд 4</vt:lpstr>
      <vt:lpstr>План создания анимации: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Анимация в презентации</dc:title>
  <dc:creator>1</dc:creator>
  <cp:lastModifiedBy>1</cp:lastModifiedBy>
  <cp:revision>47</cp:revision>
  <dcterms:created xsi:type="dcterms:W3CDTF">2012-08-15T04:09:10Z</dcterms:created>
  <dcterms:modified xsi:type="dcterms:W3CDTF">2012-11-08T05:19:41Z</dcterms:modified>
</cp:coreProperties>
</file>