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4" r:id="rId9"/>
    <p:sldId id="260" r:id="rId10"/>
    <p:sldId id="263" r:id="rId11"/>
    <p:sldId id="266" r:id="rId12"/>
    <p:sldId id="268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6CEA-FEBB-40BA-8F01-53A9373118B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9534-2D33-4AC8-BAA1-D0765339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ocuments%20and%20Settings\Admin\&#1052;&#1086;&#1080;%20&#1076;&#1086;&#1082;&#1091;&#1084;&#1077;&#1085;&#1090;&#1099;\&#1089;&#1072;&#1076;&#1080;&#1082;\&#1089;%20&#1088;&#1072;&#1073;&#1086;&#1095;&#1077;&#1075;&#1086;%20&#1089;&#1090;&#1086;&#1083;&#1072;%20&#1072;&#1074;&#1075;&#1091;&#1089;&#1090;%202013&#1075;\&#1087;&#1072;&#1083;&#1100;&#1095;&#1080;&#1082;&#1086;&#1074;&#1099;&#1077;%20&#1080;&#1075;&#1088;&#1099;\09_Pauchok.mp3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%20and%20Settings\Admin\&#1056;&#1072;&#1073;&#1086;&#1095;&#1080;&#1081;%20&#1089;&#1090;&#1086;&#1083;\&#1076;&#1083;&#1103;%20&#1077;&#1083;&#1082;&#1080;\taimer_tabata.mpg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03860"/>
            <a:ext cx="8305800" cy="2321484"/>
          </a:xfrm>
        </p:spPr>
        <p:txBody>
          <a:bodyPr/>
          <a:lstStyle/>
          <a:p>
            <a:pPr algn="r"/>
            <a:r>
              <a:rPr lang="ru-RU" dirty="0" smtClean="0"/>
              <a:t>Воспитатель МАДОУ «Сказка»</a:t>
            </a:r>
          </a:p>
          <a:p>
            <a:pPr algn="r"/>
            <a:r>
              <a:rPr lang="ru-RU" dirty="0" smtClean="0"/>
              <a:t>Шарифуллина Ф.Н.</a:t>
            </a:r>
          </a:p>
          <a:p>
            <a:endParaRPr lang="ru-RU" dirty="0" smtClean="0"/>
          </a:p>
          <a:p>
            <a:r>
              <a:rPr lang="ru-RU" dirty="0" smtClean="0"/>
              <a:t>г.Белоярский</a:t>
            </a:r>
          </a:p>
          <a:p>
            <a:r>
              <a:rPr lang="ru-RU" dirty="0" smtClean="0"/>
              <a:t>2012 год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305800" cy="2506212"/>
          </a:xfrm>
        </p:spPr>
        <p:txBody>
          <a:bodyPr/>
          <a:lstStyle/>
          <a:p>
            <a:r>
              <a:rPr lang="ru-RU" sz="8000" b="1" dirty="0" smtClean="0"/>
              <a:t>Фильм и </a:t>
            </a:r>
            <a:r>
              <a:rPr lang="ru-RU" sz="8000" b="1" dirty="0" smtClean="0"/>
              <a:t>з</a:t>
            </a:r>
            <a:r>
              <a:rPr lang="ru-RU" sz="8000" b="1" dirty="0" smtClean="0"/>
              <a:t>вук </a:t>
            </a:r>
            <a:r>
              <a:rPr lang="ru-RU" sz="8000" b="1" dirty="0" smtClean="0"/>
              <a:t>в презентации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 (x86)\Microsoft Office\MEDIA\CAGCAT10\j02952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770789"/>
            <a:ext cx="3550337" cy="5250499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40352" y="5517232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1608"/>
            <a:ext cx="8229600" cy="12192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План включения звука в презентацию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65312"/>
            <a:ext cx="8229600" cy="4572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000" dirty="0" smtClean="0"/>
              <a:t>открыть  на панели инструментов вкладку «Вставка»;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000" dirty="0" smtClean="0"/>
              <a:t>открыть во вкладке «Вставка» вкладку «</a:t>
            </a:r>
            <a:r>
              <a:rPr lang="ru-RU" sz="3000" dirty="0" smtClean="0">
                <a:hlinkClick r:id="rId2" action="ppaction://hlinksldjump"/>
              </a:rPr>
              <a:t>Звук</a:t>
            </a:r>
            <a:r>
              <a:rPr lang="ru-RU" sz="3000" dirty="0" smtClean="0"/>
              <a:t>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000" dirty="0" smtClean="0"/>
              <a:t>открыть одну из вкладок «</a:t>
            </a:r>
            <a:r>
              <a:rPr lang="ru-RU" sz="3000" dirty="0" smtClean="0">
                <a:hlinkClick r:id="rId3" action="ppaction://hlinksldjump"/>
              </a:rPr>
              <a:t>Звук из файла…</a:t>
            </a:r>
            <a:r>
              <a:rPr lang="ru-RU" sz="3000" dirty="0" smtClean="0"/>
              <a:t>», «</a:t>
            </a:r>
            <a:r>
              <a:rPr lang="ru-RU" sz="3000" dirty="0" smtClean="0">
                <a:hlinkClick r:id="rId4" action="ppaction://hlinksldjump"/>
              </a:rPr>
              <a:t>Звук из организатора клипов…</a:t>
            </a:r>
            <a:r>
              <a:rPr lang="ru-RU" sz="3000" dirty="0" smtClean="0"/>
              <a:t>», «</a:t>
            </a:r>
            <a:r>
              <a:rPr lang="ru-RU" sz="3000" dirty="0" smtClean="0">
                <a:hlinkClick r:id="rId5" action="ppaction://hlinksldjump"/>
              </a:rPr>
              <a:t>Запись с компакт-диска…</a:t>
            </a:r>
            <a:r>
              <a:rPr lang="ru-RU" sz="3000" dirty="0" smtClean="0"/>
              <a:t>», «</a:t>
            </a:r>
            <a:r>
              <a:rPr lang="ru-RU" sz="3000" dirty="0" smtClean="0">
                <a:hlinkClick r:id="rId6" action="ppaction://hlinksldjump"/>
              </a:rPr>
              <a:t>Записать звук</a:t>
            </a:r>
            <a:r>
              <a:rPr lang="ru-RU" sz="3000" dirty="0" smtClean="0"/>
              <a:t>…»;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000" dirty="0" smtClean="0"/>
              <a:t>вставить необходимый файл или клип;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000" dirty="0" smtClean="0"/>
              <a:t>сохранить презентацию.</a:t>
            </a:r>
            <a:endParaRPr lang="ru-RU" sz="3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7884368" y="5733256"/>
            <a:ext cx="1008112" cy="90872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ля семинара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3268"/>
            <a:ext cx="9144000" cy="1287780"/>
          </a:xfrm>
          <a:prstGeom prst="rect">
            <a:avLst/>
          </a:prstGeom>
          <a:noFill/>
        </p:spPr>
      </p:pic>
      <p:pic>
        <p:nvPicPr>
          <p:cNvPr id="4" name="Picture 4" descr="C:\Users\1\Desktop\для семинар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549"/>
            <a:ext cx="9144000" cy="1610307"/>
          </a:xfrm>
          <a:prstGeom prst="rect">
            <a:avLst/>
          </a:prstGeom>
          <a:noFill/>
        </p:spPr>
      </p:pic>
      <p:pic>
        <p:nvPicPr>
          <p:cNvPr id="5" name="Picture 2" descr="C:\Users\1\Desktop\для семинара\15.png"/>
          <p:cNvPicPr>
            <a:picLocks noChangeAspect="1" noChangeArrowheads="1"/>
          </p:cNvPicPr>
          <p:nvPr/>
        </p:nvPicPr>
        <p:blipFill>
          <a:blip r:embed="rId2" cstate="print"/>
          <a:srcRect l="87929" t="35714"/>
          <a:stretch>
            <a:fillRect/>
          </a:stretch>
        </p:blipFill>
        <p:spPr bwMode="auto">
          <a:xfrm>
            <a:off x="2987824" y="4077072"/>
            <a:ext cx="3168352" cy="2376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043608" y="1340768"/>
            <a:ext cx="288032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03648" y="3068960"/>
            <a:ext cx="6624736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028384" y="2996952"/>
            <a:ext cx="1115616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1540" y="1082716"/>
            <a:ext cx="79208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2780928"/>
            <a:ext cx="79208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4" idx="2"/>
          </p:cNvCxnSpPr>
          <p:nvPr/>
        </p:nvCxnSpPr>
        <p:spPr>
          <a:xfrm flipH="1">
            <a:off x="5292080" y="3933056"/>
            <a:ext cx="3294112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524328" y="5517232"/>
            <a:ext cx="1080120" cy="9361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для семинара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4176464" cy="2394941"/>
          </a:xfrm>
          <a:prstGeom prst="rect">
            <a:avLst/>
          </a:prstGeom>
          <a:noFill/>
        </p:spPr>
      </p:pic>
      <p:pic>
        <p:nvPicPr>
          <p:cNvPr id="7171" name="Picture 3" descr="C:\Users\1\Desktop\для семинара\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5616625" cy="392513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2915816" y="1340768"/>
            <a:ext cx="1368152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80112" y="4725144"/>
            <a:ext cx="2016224" cy="16561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148064" y="3068960"/>
            <a:ext cx="1656184" cy="1584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668344" y="332656"/>
            <a:ext cx="1080120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для семинара\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200800" cy="5452362"/>
          </a:xfrm>
          <a:prstGeom prst="rect">
            <a:avLst/>
          </a:prstGeom>
          <a:noFill/>
        </p:spPr>
      </p:pic>
      <p:sp>
        <p:nvSpPr>
          <p:cNvPr id="3" name="Управляющая кнопка: звук 2">
            <a:hlinkClick r:id="rId3" action="ppaction://hlinksldjump" highlightClick="1"/>
          </p:cNvPr>
          <p:cNvSpPr/>
          <p:nvPr/>
        </p:nvSpPr>
        <p:spPr>
          <a:xfrm>
            <a:off x="7740352" y="908720"/>
            <a:ext cx="1008112" cy="7200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4" name="Управляющая кнопка: звук 3">
            <a:hlinkClick r:id="rId4" action="ppaction://hlinksldjump" highlightClick="1"/>
          </p:cNvPr>
          <p:cNvSpPr/>
          <p:nvPr/>
        </p:nvSpPr>
        <p:spPr>
          <a:xfrm>
            <a:off x="7740352" y="1916832"/>
            <a:ext cx="1008112" cy="7200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812360" y="5661248"/>
            <a:ext cx="936104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Звук из файла…</a:t>
            </a:r>
            <a:endParaRPr lang="ru-RU" b="1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596336" y="5517232"/>
            <a:ext cx="100811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09_Pauch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23928" y="2636912"/>
            <a:ext cx="1376536" cy="13765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для семинара\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035499" cy="2919016"/>
          </a:xfrm>
          <a:prstGeom prst="rect">
            <a:avLst/>
          </a:prstGeom>
          <a:noFill/>
        </p:spPr>
      </p:pic>
      <p:pic>
        <p:nvPicPr>
          <p:cNvPr id="9220" name="Picture 4" descr="C:\Users\1\Desktop\для семинара\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267075" cy="5362575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716016" y="836712"/>
            <a:ext cx="2160240" cy="11521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380312" y="908720"/>
            <a:ext cx="360040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516216" y="2996952"/>
            <a:ext cx="1152128" cy="288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назад 17">
            <a:hlinkClick r:id="rId4" action="ppaction://hlinksldjump" highlightClick="1"/>
          </p:cNvPr>
          <p:cNvSpPr/>
          <p:nvPr/>
        </p:nvSpPr>
        <p:spPr>
          <a:xfrm>
            <a:off x="539552" y="5661248"/>
            <a:ext cx="100811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1152128" cy="11521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Звук из организатора клипов…</a:t>
            </a:r>
            <a:endParaRPr lang="ru-RU" b="1" dirty="0"/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596336" y="5445224"/>
            <a:ext cx="100811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для семинара\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1"/>
            <a:ext cx="4705886" cy="2592288"/>
          </a:xfrm>
          <a:prstGeom prst="rect">
            <a:avLst/>
          </a:prstGeom>
          <a:noFill/>
        </p:spPr>
      </p:pic>
      <p:pic>
        <p:nvPicPr>
          <p:cNvPr id="10243" name="Picture 3" descr="C:\Users\1\Desktop\для семинара\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536504" cy="3812089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123728" y="2924944"/>
            <a:ext cx="2304256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Запись с компакт-диска…</a:t>
            </a:r>
            <a:endParaRPr lang="ru-RU" b="1" dirty="0"/>
          </a:p>
        </p:txBody>
      </p:sp>
      <p:sp>
        <p:nvSpPr>
          <p:cNvPr id="15" name="Управляющая кнопка: назад 14">
            <a:hlinkClick r:id="rId4" action="ppaction://hlinksldjump" highlightClick="1"/>
          </p:cNvPr>
          <p:cNvSpPr/>
          <p:nvPr/>
        </p:nvSpPr>
        <p:spPr>
          <a:xfrm>
            <a:off x="467544" y="5589240"/>
            <a:ext cx="1080120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Записать звук…</a:t>
            </a:r>
            <a:endParaRPr lang="ru-RU" b="1" dirty="0"/>
          </a:p>
        </p:txBody>
      </p:sp>
      <p:pic>
        <p:nvPicPr>
          <p:cNvPr id="11266" name="Picture 2" descr="C:\Users\1\Desktop\для семинара\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08720"/>
            <a:ext cx="4352481" cy="2448271"/>
          </a:xfrm>
          <a:prstGeom prst="rect">
            <a:avLst/>
          </a:prstGeom>
          <a:noFill/>
        </p:spPr>
      </p:pic>
      <p:pic>
        <p:nvPicPr>
          <p:cNvPr id="11267" name="Picture 3" descr="C:\Users\1\Desktop\для семинара\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5951984" cy="2445893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1763688" y="3212976"/>
            <a:ext cx="1152128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3717032"/>
            <a:ext cx="432048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20072" y="4293096"/>
            <a:ext cx="2304256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>
          <a:xfrm>
            <a:off x="539552" y="5517232"/>
            <a:ext cx="1080120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3522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План включения фильма в презентацию: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открыть  на панели инструментов вкладку «Вставка»;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открыть во вкладке «Вставка» вкладку «</a:t>
            </a:r>
            <a:r>
              <a:rPr lang="ru-RU" sz="3200" dirty="0" smtClean="0">
                <a:hlinkClick r:id="rId2" action="ppaction://hlinksldjump"/>
              </a:rPr>
              <a:t>Фильм</a:t>
            </a:r>
            <a:r>
              <a:rPr lang="ru-RU" sz="3200" dirty="0" smtClean="0"/>
              <a:t>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открыть вкладку «</a:t>
            </a:r>
            <a:r>
              <a:rPr lang="ru-RU" sz="3200" dirty="0" smtClean="0">
                <a:hlinkClick r:id="rId3" action="ppaction://hlinksldjump"/>
              </a:rPr>
              <a:t>Фильм из файла</a:t>
            </a:r>
            <a:r>
              <a:rPr lang="ru-RU" sz="3200" dirty="0" smtClean="0"/>
              <a:t>» или «</a:t>
            </a:r>
            <a:r>
              <a:rPr lang="ru-RU" sz="3200" dirty="0" smtClean="0">
                <a:hlinkClick r:id="rId3" action="ppaction://hlinksldjump"/>
              </a:rPr>
              <a:t>Фильм из организатора клипов</a:t>
            </a:r>
            <a:r>
              <a:rPr lang="ru-RU" sz="3200" dirty="0" smtClean="0"/>
              <a:t>…»;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вставить необходимый файл или клип;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сохранить презентацию.</a:t>
            </a:r>
            <a:endParaRPr lang="ru-RU" sz="3200" dirty="0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740352" y="5949280"/>
            <a:ext cx="108012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ля семинара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3268"/>
            <a:ext cx="9144000" cy="1287780"/>
          </a:xfrm>
          <a:prstGeom prst="rect">
            <a:avLst/>
          </a:prstGeom>
          <a:noFill/>
        </p:spPr>
      </p:pic>
      <p:pic>
        <p:nvPicPr>
          <p:cNvPr id="4" name="Picture 4" descr="C:\Users\1\Desktop\для семинар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549"/>
            <a:ext cx="9144000" cy="1610307"/>
          </a:xfrm>
          <a:prstGeom prst="rect">
            <a:avLst/>
          </a:prstGeom>
          <a:noFill/>
        </p:spPr>
      </p:pic>
      <p:pic>
        <p:nvPicPr>
          <p:cNvPr id="5" name="Picture 2" descr="C:\Users\1\Desktop\для семинара\15.png"/>
          <p:cNvPicPr>
            <a:picLocks noChangeAspect="1" noChangeArrowheads="1"/>
          </p:cNvPicPr>
          <p:nvPr/>
        </p:nvPicPr>
        <p:blipFill>
          <a:blip r:embed="rId2" cstate="print"/>
          <a:srcRect l="87929" t="35714"/>
          <a:stretch>
            <a:fillRect/>
          </a:stretch>
        </p:blipFill>
        <p:spPr bwMode="auto">
          <a:xfrm>
            <a:off x="2987824" y="4077072"/>
            <a:ext cx="3168352" cy="2376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043608" y="1340768"/>
            <a:ext cx="288032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03648" y="3068960"/>
            <a:ext cx="6624736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028384" y="2996952"/>
            <a:ext cx="1115616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1540" y="1082716"/>
            <a:ext cx="79208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2780928"/>
            <a:ext cx="79208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4" idx="2"/>
          </p:cNvCxnSpPr>
          <p:nvPr/>
        </p:nvCxnSpPr>
        <p:spPr>
          <a:xfrm flipH="1">
            <a:off x="6228184" y="3933056"/>
            <a:ext cx="2358008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668344" y="5805264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для семинара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88432" cy="1886407"/>
          </a:xfrm>
          <a:prstGeom prst="rect">
            <a:avLst/>
          </a:prstGeom>
          <a:noFill/>
        </p:spPr>
      </p:pic>
      <p:pic>
        <p:nvPicPr>
          <p:cNvPr id="2053" name="Picture 5" descr="C:\Users\1\Desktop\для семинара\1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5112568" cy="359389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475656" y="1772816"/>
            <a:ext cx="216024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5576" y="1340768"/>
            <a:ext cx="2042293" cy="3923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1\Desktop\для семинара\18.png"/>
          <p:cNvPicPr>
            <a:picLocks noChangeAspect="1" noChangeArrowheads="1"/>
          </p:cNvPicPr>
          <p:nvPr/>
        </p:nvPicPr>
        <p:blipFill>
          <a:blip r:embed="rId5" cstate="print"/>
          <a:srcRect l="3462" r="1346"/>
          <a:stretch>
            <a:fillRect/>
          </a:stretch>
        </p:blipFill>
        <p:spPr bwMode="auto">
          <a:xfrm>
            <a:off x="4716016" y="332656"/>
            <a:ext cx="3960440" cy="1872208"/>
          </a:xfrm>
          <a:prstGeom prst="rect">
            <a:avLst/>
          </a:prstGeom>
          <a:noFill/>
        </p:spPr>
      </p:pic>
      <p:pic>
        <p:nvPicPr>
          <p:cNvPr id="2055" name="Picture 7" descr="C:\Users\1\Desktop\для семинара\19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420888"/>
            <a:ext cx="1471305" cy="4149080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6372200" y="2219854"/>
            <a:ext cx="864096" cy="2730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88024" y="1772816"/>
            <a:ext cx="3888432" cy="4643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7668344" y="5661248"/>
            <a:ext cx="1115616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для семинара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82730" cy="540060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668344" y="5805264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для семинара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912768" cy="5433708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5445224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для семинара\21.png"/>
          <p:cNvPicPr>
            <a:picLocks noChangeAspect="1" noChangeArrowheads="1"/>
          </p:cNvPicPr>
          <p:nvPr/>
        </p:nvPicPr>
        <p:blipFill>
          <a:blip r:embed="rId2" cstate="print"/>
          <a:srcRect r="20461"/>
          <a:stretch>
            <a:fillRect/>
          </a:stretch>
        </p:blipFill>
        <p:spPr bwMode="auto">
          <a:xfrm>
            <a:off x="143740" y="2492896"/>
            <a:ext cx="8865350" cy="144016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24328" y="5445224"/>
            <a:ext cx="1152128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812360" y="5517232"/>
            <a:ext cx="936104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taimer_tabat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42134"/>
            <a:ext cx="6768752" cy="55380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для семинара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4016"/>
            <a:ext cx="2339487" cy="6597352"/>
          </a:xfrm>
          <a:prstGeom prst="rect">
            <a:avLst/>
          </a:prstGeom>
          <a:noFill/>
        </p:spPr>
      </p:pic>
      <p:pic>
        <p:nvPicPr>
          <p:cNvPr id="6147" name="Picture 3" descr="C:\Users\1\Desktop\для семинара\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5738"/>
            <a:ext cx="4175983" cy="6597352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707904" y="260648"/>
            <a:ext cx="2448272" cy="30243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195736" y="3717032"/>
            <a:ext cx="1512168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7956376" y="5733256"/>
            <a:ext cx="864096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</TotalTime>
  <Words>141</Words>
  <Application>Microsoft Office PowerPoint</Application>
  <PresentationFormat>Экран (4:3)</PresentationFormat>
  <Paragraphs>25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Фильм и звук в презентации</vt:lpstr>
      <vt:lpstr>План включения фильма в презентацию: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План включения звука в презентацию</vt:lpstr>
      <vt:lpstr>Слайд 12</vt:lpstr>
      <vt:lpstr>Слайд 13</vt:lpstr>
      <vt:lpstr>Слайд 14</vt:lpstr>
      <vt:lpstr>Звук из файла…</vt:lpstr>
      <vt:lpstr>Слайд 16</vt:lpstr>
      <vt:lpstr>Звук из организатора клипов…</vt:lpstr>
      <vt:lpstr>Запись с компакт-диска…</vt:lpstr>
      <vt:lpstr>Записать звук…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в презентации</dc:title>
  <dc:creator>1</dc:creator>
  <cp:lastModifiedBy>Admin</cp:lastModifiedBy>
  <cp:revision>55</cp:revision>
  <dcterms:created xsi:type="dcterms:W3CDTF">2012-08-24T04:43:23Z</dcterms:created>
  <dcterms:modified xsi:type="dcterms:W3CDTF">2013-12-16T17:12:04Z</dcterms:modified>
</cp:coreProperties>
</file>