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DE6BFE-F7F9-4EEC-A570-C5FB75BB6040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7D785D-71C8-414C-BF72-BBDE6D9831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98%D0%BA%D0%BE%D0%BD%D0%BE%D0%B3%D1%80%D0%B0%D1%84%D0%B8%D1%8F_%D0%A1%D0%BF%D0%B0%D1%81%D0%B8%D1%82%D0%B5%D0%BB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A%D0%BE%D0%BD%D0%BE%D1%81%D1%82%D0%B0%D1%81" TargetMode="External"/><Relationship Id="rId2" Type="http://schemas.openxmlformats.org/officeDocument/2006/relationships/hyperlink" Target="http://ru.wikipedia.org/wiki/%D0%98%D0%BA%D0%BE%D0%BD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AD%D1%82%D0%B8%D0%BA%D0%B5%D1%8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8%D0%BE%D1%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Окружающий мир</a:t>
            </a:r>
          </a:p>
          <a:p>
            <a:pPr marL="4572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marL="45720" indent="0"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Красный угол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522920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Храмова</a:t>
            </a:r>
            <a:r>
              <a:rPr lang="ru-RU" dirty="0" smtClean="0"/>
              <a:t> Е.Ю</a:t>
            </a:r>
            <a:r>
              <a:rPr lang="ru-RU" dirty="0" smtClean="0"/>
              <a:t>., учитель </a:t>
            </a:r>
            <a:r>
              <a:rPr lang="ru-RU" smtClean="0"/>
              <a:t>начальных классов.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3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6516216" cy="5400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Обязательными для домашнего иконостаса являются иконы </a:t>
            </a:r>
            <a:r>
              <a:rPr lang="ru-RU" sz="3600" dirty="0">
                <a:latin typeface="Times New Roman" pitchFamily="18" charset="0"/>
                <a:cs typeface="Times New Roman" pitchFamily="18" charset="0"/>
                <a:hlinkClick r:id="rId2" tooltip="Иконография Спасителя"/>
              </a:rPr>
              <a:t>Спасителя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Богородицы Состав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остальных икон выбирает верующий. Обычно в красном углу размещают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патрональные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(так называемые «именные») иконы членов семьи</a:t>
            </a:r>
          </a:p>
        </p:txBody>
      </p:sp>
      <p:pic>
        <p:nvPicPr>
          <p:cNvPr id="7170" name="Picture 2" descr="http://upload.wikimedia.org/wikipedia/commons/thumb/d/d3/%D0%9A%D1%80-%D0%BA%D0%BE%D0%BC%D0%BD%D0%B0%D1%82%D0%B0.jpg/160px-%D0%9A%D1%80-%D0%BA%D0%BE%D0%BC%D0%BD%D0%B0%D1%82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532112" cy="582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9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104" y="404664"/>
            <a:ext cx="6696744" cy="3744416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Кра́сный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effectLst/>
                <a:latin typeface="Times New Roman" pitchFamily="18" charset="0"/>
                <a:cs typeface="Times New Roman" pitchFamily="18" charset="0"/>
              </a:rPr>
              <a:t>у́гол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(красивый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, прекрасный) — часть жилого помещения, где установлена 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  <a:hlinkClick r:id="rId2" tooltip="Икона"/>
              </a:rPr>
              <a:t>икона</a:t>
            </a:r>
            <a:r>
              <a:rPr lang="ru-RU" sz="40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</a:rPr>
              <a:t>либо домашний </a:t>
            </a:r>
            <a:r>
              <a:rPr lang="ru-RU" sz="4000" dirty="0" smtClean="0">
                <a:effectLst/>
                <a:latin typeface="Times New Roman" pitchFamily="18" charset="0"/>
                <a:cs typeface="Times New Roman" pitchFamily="18" charset="0"/>
                <a:hlinkClick r:id="rId3" tooltip="Иконостас"/>
              </a:rPr>
              <a:t>иконостас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bez-maski.ucoz.ru/_ph/54/8550392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136" y="2060848"/>
            <a:ext cx="3270384" cy="436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03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ruz.ucoz.ru/shkoly/muzei/muz_lev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24844"/>
            <a:ext cx="5951984" cy="446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Красный угол устраивали в дальнем углу избы, с восточной стороны, по диагонали от печи.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64008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Иконы помещались в «красный» или «передний» угол комнаты с таким расчётом, чтобы икона была первым, на что обращал внимание человек, входящий в комнату.</a:t>
            </a:r>
          </a:p>
        </p:txBody>
      </p:sp>
      <p:pic>
        <p:nvPicPr>
          <p:cNvPr id="2052" name="Picture 4" descr="http://sueverija.narod.ru/Programs/Darija/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302433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208912" cy="17613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Это всегда была самая освещённая часть дома: обе стены, образующие угол, имели окна.</a:t>
            </a:r>
          </a:p>
        </p:txBody>
      </p:sp>
      <p:pic>
        <p:nvPicPr>
          <p:cNvPr id="3074" name="Picture 2" descr="http://content.foto.mail.ru/mail/shel1983/18_09-02_10-11-3/i-55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57150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103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09120"/>
            <a:ext cx="8964488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угол — самое важное и почётное место в доме. Согласно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традиционному </a:t>
            </a:r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 tooltip="Этикет"/>
              </a:rPr>
              <a:t>этикету</a:t>
            </a:r>
            <a:r>
              <a:rPr lang="ru-RU" sz="32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человек, пришедший в избу, мог пройти туда только по особому приглашению хозяев</a:t>
            </a:r>
            <a:r>
              <a:rPr lang="ru-RU" sz="1000" b="0" dirty="0">
                <a:effectLst/>
              </a:rPr>
              <a:t>.</a:t>
            </a:r>
            <a:endParaRPr lang="ru-RU" sz="1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g-fotki.yandex.ru/get/5814/33866156.6/0_8616e_b6fb2ce7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0"/>
            <a:ext cx="5040560" cy="436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20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koloroda.ru/wp-content/uploads/2012/11/starinnaja-russkaja-izb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4" y="260646"/>
            <a:ext cx="8964994" cy="597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9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g-fotki.yandex.ru/get/4808/loya-gven.5/0_5eefe_c8c77c79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89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784976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Традиционно считается, что икона не должна висеть, её нужно установить в отведённое ей место. Иконы размещаются на особой полочке или в закрытом </a:t>
            </a:r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tooltip="Киот"/>
              </a:rPr>
              <a:t>киоте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(иногда многоярусных) в определённом порядке.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4938" y="3274764"/>
            <a:ext cx="55446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Кио́т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— особый украшенный шкафчик (часто створчатый) или застеклённая полка для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икон.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11960" y="1988840"/>
            <a:ext cx="1440000" cy="1260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186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</TotalTime>
  <Words>116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Кра́сный у́гол (красивый, прекрасный) — часть жилого помещения, где установлена икона, либо домашний иконостас</vt:lpstr>
      <vt:lpstr>Презентация PowerPoint</vt:lpstr>
      <vt:lpstr>Презентация PowerPoint</vt:lpstr>
      <vt:lpstr>Презентация PowerPoint</vt:lpstr>
      <vt:lpstr>Красный угол — самое важное и почётное место в доме. Согласно традиционному этикету, человек, пришедший в избу, мог пройти туда только по особому приглашению хозяев.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Кра́сный у́гол (от ст.-слав. красьнъ — красивый, прекрасный) — часть жилого помещения, где установлена икона, либо домашний иконостас</dc:title>
  <dc:creator>User</dc:creator>
  <cp:lastModifiedBy>User</cp:lastModifiedBy>
  <cp:revision>4</cp:revision>
  <dcterms:created xsi:type="dcterms:W3CDTF">2013-01-21T10:29:31Z</dcterms:created>
  <dcterms:modified xsi:type="dcterms:W3CDTF">2013-02-04T10:42:25Z</dcterms:modified>
</cp:coreProperties>
</file>